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7" r:id="rId2"/>
    <p:sldMasterId id="2147483671" r:id="rId3"/>
    <p:sldMasterId id="2147483699" r:id="rId4"/>
    <p:sldMasterId id="2147483741" r:id="rId5"/>
  </p:sldMasterIdLst>
  <p:notesMasterIdLst>
    <p:notesMasterId r:id="rId19"/>
  </p:notesMasterIdLst>
  <p:handoutMasterIdLst>
    <p:handoutMasterId r:id="rId20"/>
  </p:handoutMasterIdLst>
  <p:sldIdLst>
    <p:sldId id="256" r:id="rId6"/>
    <p:sldId id="280" r:id="rId7"/>
    <p:sldId id="270" r:id="rId8"/>
    <p:sldId id="281" r:id="rId9"/>
    <p:sldId id="275" r:id="rId10"/>
    <p:sldId id="271" r:id="rId11"/>
    <p:sldId id="285" r:id="rId12"/>
    <p:sldId id="282" r:id="rId13"/>
    <p:sldId id="273" r:id="rId14"/>
    <p:sldId id="277" r:id="rId15"/>
    <p:sldId id="283" r:id="rId16"/>
    <p:sldId id="284" r:id="rId17"/>
    <p:sldId id="269" r:id="rId18"/>
  </p:sldIdLst>
  <p:sldSz cx="12192000" cy="6858000"/>
  <p:notesSz cx="6807200" cy="9939338"/>
  <p:defaultTextStyle>
    <a:defPPr>
      <a:defRPr lang="en-US"/>
    </a:defPPr>
    <a:lvl1pPr algn="l" rtl="0" eaLnBrk="0" fontAlgn="base" hangingPunct="0">
      <a:spcBef>
        <a:spcPct val="0"/>
      </a:spcBef>
      <a:spcAft>
        <a:spcPct val="0"/>
      </a:spcAft>
      <a:defRPr kern="1200">
        <a:solidFill>
          <a:schemeClr val="tx1"/>
        </a:solidFill>
        <a:latin typeface="Arial" charset="0"/>
        <a:ea typeface="ＭＳ Ｐゴシック" pitchFamily="50"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pitchFamily="50"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pitchFamily="50"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pitchFamily="50"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pitchFamily="50" charset="-128"/>
        <a:cs typeface="+mn-cs"/>
      </a:defRPr>
    </a:lvl5pPr>
    <a:lvl6pPr marL="2286000" algn="l" defTabSz="914400" rtl="0" eaLnBrk="1" latinLnBrk="0" hangingPunct="1">
      <a:defRPr kern="1200">
        <a:solidFill>
          <a:schemeClr val="tx1"/>
        </a:solidFill>
        <a:latin typeface="Arial" charset="0"/>
        <a:ea typeface="ＭＳ Ｐゴシック" pitchFamily="50" charset="-128"/>
        <a:cs typeface="+mn-cs"/>
      </a:defRPr>
    </a:lvl6pPr>
    <a:lvl7pPr marL="2743200" algn="l" defTabSz="914400" rtl="0" eaLnBrk="1" latinLnBrk="0" hangingPunct="1">
      <a:defRPr kern="1200">
        <a:solidFill>
          <a:schemeClr val="tx1"/>
        </a:solidFill>
        <a:latin typeface="Arial" charset="0"/>
        <a:ea typeface="ＭＳ Ｐゴシック" pitchFamily="50" charset="-128"/>
        <a:cs typeface="+mn-cs"/>
      </a:defRPr>
    </a:lvl7pPr>
    <a:lvl8pPr marL="3200400" algn="l" defTabSz="914400" rtl="0" eaLnBrk="1" latinLnBrk="0" hangingPunct="1">
      <a:defRPr kern="1200">
        <a:solidFill>
          <a:schemeClr val="tx1"/>
        </a:solidFill>
        <a:latin typeface="Arial" charset="0"/>
        <a:ea typeface="ＭＳ Ｐゴシック" pitchFamily="50" charset="-128"/>
        <a:cs typeface="+mn-cs"/>
      </a:defRPr>
    </a:lvl8pPr>
    <a:lvl9pPr marL="3657600" algn="l" defTabSz="914400" rtl="0" eaLnBrk="1" latinLnBrk="0" hangingPunct="1">
      <a:defRPr kern="1200">
        <a:solidFill>
          <a:schemeClr val="tx1"/>
        </a:solidFill>
        <a:latin typeface="Arial" charset="0"/>
        <a:ea typeface="ＭＳ Ｐゴシック" pitchFamily="50"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131" userDrawn="1">
          <p15:clr>
            <a:srgbClr val="A4A3A4"/>
          </p15:clr>
        </p15:guide>
        <p15:guide id="2" pos="2144"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小野 信任" initials="小野" lastIdx="1" clrIdx="0">
    <p:extLst>
      <p:ext uri="{19B8F6BF-5375-455C-9EA6-DF929625EA0E}">
        <p15:presenceInfo xmlns:p15="http://schemas.microsoft.com/office/powerpoint/2012/main" userId="30b4ac1a28e791a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3D61A"/>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66" autoAdjust="0"/>
    <p:restoredTop sz="68090" autoAdjust="0"/>
  </p:normalViewPr>
  <p:slideViewPr>
    <p:cSldViewPr>
      <p:cViewPr varScale="1">
        <p:scale>
          <a:sx n="77" d="100"/>
          <a:sy n="77" d="100"/>
        </p:scale>
        <p:origin x="1734" y="54"/>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p:scale>
          <a:sx n="150" d="100"/>
          <a:sy n="150" d="100"/>
        </p:scale>
        <p:origin x="1686" y="108"/>
      </p:cViewPr>
      <p:guideLst>
        <p:guide orient="horz" pos="3131"/>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slideMaster" Target="slideMasters/slideMaster2.xml"/><Relationship Id="rId21" Type="http://schemas.openxmlformats.org/officeDocument/2006/relationships/commentAuthors" Target="commen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slide" Target="slides/slide11.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4.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slideMaster" Target="slideMasters/slideMaster3.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1" y="0"/>
            <a:ext cx="2950403" cy="497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endParaRPr lang="en-US" altLang="ja-JP" dirty="0"/>
          </a:p>
        </p:txBody>
      </p:sp>
      <p:sp>
        <p:nvSpPr>
          <p:cNvPr id="25603" name="Rectangle 3"/>
          <p:cNvSpPr>
            <a:spLocks noGrp="1" noChangeArrowheads="1"/>
          </p:cNvSpPr>
          <p:nvPr>
            <p:ph type="dt" sz="quarter" idx="1"/>
          </p:nvPr>
        </p:nvSpPr>
        <p:spPr bwMode="auto">
          <a:xfrm>
            <a:off x="3855256" y="0"/>
            <a:ext cx="2950403" cy="497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US" altLang="ja-JP" dirty="0"/>
          </a:p>
        </p:txBody>
      </p:sp>
      <p:sp>
        <p:nvSpPr>
          <p:cNvPr id="25604" name="Rectangle 4"/>
          <p:cNvSpPr>
            <a:spLocks noGrp="1" noChangeArrowheads="1"/>
          </p:cNvSpPr>
          <p:nvPr>
            <p:ph type="ftr" sz="quarter" idx="2"/>
          </p:nvPr>
        </p:nvSpPr>
        <p:spPr bwMode="auto">
          <a:xfrm>
            <a:off x="1" y="9440334"/>
            <a:ext cx="2950403" cy="497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ltLang="ja-JP" dirty="0"/>
          </a:p>
        </p:txBody>
      </p:sp>
      <p:sp>
        <p:nvSpPr>
          <p:cNvPr id="25605" name="Rectangle 5"/>
          <p:cNvSpPr>
            <a:spLocks noGrp="1" noChangeArrowheads="1"/>
          </p:cNvSpPr>
          <p:nvPr>
            <p:ph type="sldNum" sz="quarter" idx="3"/>
          </p:nvPr>
        </p:nvSpPr>
        <p:spPr bwMode="auto">
          <a:xfrm>
            <a:off x="3855256" y="9440334"/>
            <a:ext cx="2950403" cy="497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0A848FEA-42E0-4884-8277-22B2AC09FFC3}" type="slidenum">
              <a:rPr lang="ja-JP" altLang="en-US"/>
              <a:pPr/>
              <a:t>‹#›</a:t>
            </a:fld>
            <a:endParaRPr lang="en-US" altLang="ja-JP" dirty="0"/>
          </a:p>
        </p:txBody>
      </p:sp>
    </p:spTree>
    <p:extLst>
      <p:ext uri="{BB962C8B-B14F-4D97-AF65-F5344CB8AC3E}">
        <p14:creationId xmlns:p14="http://schemas.microsoft.com/office/powerpoint/2010/main" val="33522633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1" y="0"/>
            <a:ext cx="2950403" cy="497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endParaRPr lang="en-US" altLang="ja-JP" dirty="0"/>
          </a:p>
        </p:txBody>
      </p:sp>
      <p:sp>
        <p:nvSpPr>
          <p:cNvPr id="23555" name="Rectangle 3"/>
          <p:cNvSpPr>
            <a:spLocks noGrp="1" noChangeArrowheads="1"/>
          </p:cNvSpPr>
          <p:nvPr>
            <p:ph type="dt" idx="1"/>
          </p:nvPr>
        </p:nvSpPr>
        <p:spPr bwMode="auto">
          <a:xfrm>
            <a:off x="3855256" y="0"/>
            <a:ext cx="2950403" cy="497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US" altLang="ja-JP" dirty="0"/>
          </a:p>
        </p:txBody>
      </p:sp>
      <p:sp>
        <p:nvSpPr>
          <p:cNvPr id="23556" name="Rectangle 4"/>
          <p:cNvSpPr>
            <a:spLocks noGrp="1" noRot="1" noChangeAspect="1" noChangeArrowheads="1" noTextEdit="1"/>
          </p:cNvSpPr>
          <p:nvPr>
            <p:ph type="sldImg" idx="2"/>
          </p:nvPr>
        </p:nvSpPr>
        <p:spPr bwMode="auto">
          <a:xfrm>
            <a:off x="90488" y="744538"/>
            <a:ext cx="6626225" cy="372745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3557" name="Rectangle 5"/>
          <p:cNvSpPr>
            <a:spLocks noGrp="1" noChangeArrowheads="1"/>
          </p:cNvSpPr>
          <p:nvPr>
            <p:ph type="body" sz="quarter" idx="3"/>
          </p:nvPr>
        </p:nvSpPr>
        <p:spPr bwMode="auto">
          <a:xfrm>
            <a:off x="681337" y="4721865"/>
            <a:ext cx="5444527" cy="4472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23558" name="Rectangle 6"/>
          <p:cNvSpPr>
            <a:spLocks noGrp="1" noChangeArrowheads="1"/>
          </p:cNvSpPr>
          <p:nvPr>
            <p:ph type="ftr" sz="quarter" idx="4"/>
          </p:nvPr>
        </p:nvSpPr>
        <p:spPr bwMode="auto">
          <a:xfrm>
            <a:off x="1" y="9440334"/>
            <a:ext cx="2950403" cy="497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ltLang="ja-JP" dirty="0"/>
          </a:p>
        </p:txBody>
      </p:sp>
      <p:sp>
        <p:nvSpPr>
          <p:cNvPr id="23559" name="Rectangle 7"/>
          <p:cNvSpPr>
            <a:spLocks noGrp="1" noChangeArrowheads="1"/>
          </p:cNvSpPr>
          <p:nvPr>
            <p:ph type="sldNum" sz="quarter" idx="5"/>
          </p:nvPr>
        </p:nvSpPr>
        <p:spPr bwMode="auto">
          <a:xfrm>
            <a:off x="3855256" y="9440334"/>
            <a:ext cx="2950403" cy="497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A38BA52A-0641-4AE0-988D-DE8D864D37BE}" type="slidenum">
              <a:rPr lang="ja-JP" altLang="en-US"/>
              <a:pPr/>
              <a:t>‹#›</a:t>
            </a:fld>
            <a:endParaRPr lang="en-US" altLang="ja-JP" dirty="0"/>
          </a:p>
        </p:txBody>
      </p:sp>
    </p:spTree>
    <p:extLst>
      <p:ext uri="{BB962C8B-B14F-4D97-AF65-F5344CB8AC3E}">
        <p14:creationId xmlns:p14="http://schemas.microsoft.com/office/powerpoint/2010/main" val="409644919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6D59E54-C6F3-4AFA-BC32-A96F3C45009C}" type="slidenum">
              <a:rPr lang="ja-JP" altLang="en-US"/>
              <a:pPr/>
              <a:t>1</a:t>
            </a:fld>
            <a:endParaRPr lang="en-US" altLang="ja-JP" dirty="0"/>
          </a:p>
        </p:txBody>
      </p:sp>
      <p:sp>
        <p:nvSpPr>
          <p:cNvPr id="24578" name="Rectangle 2"/>
          <p:cNvSpPr>
            <a:spLocks noGrp="1" noRot="1" noChangeAspect="1" noChangeArrowheads="1" noTextEdit="1"/>
          </p:cNvSpPr>
          <p:nvPr>
            <p:ph type="sldImg"/>
          </p:nvPr>
        </p:nvSpPr>
        <p:spPr>
          <a:xfrm>
            <a:off x="90488" y="744538"/>
            <a:ext cx="6626225" cy="3727450"/>
          </a:xfrm>
          <a:ln/>
        </p:spPr>
      </p:sp>
      <p:sp>
        <p:nvSpPr>
          <p:cNvPr id="24579" name="Rectangle 3"/>
          <p:cNvSpPr>
            <a:spLocks noGrp="1" noChangeArrowheads="1"/>
          </p:cNvSpPr>
          <p:nvPr>
            <p:ph type="body" idx="1"/>
          </p:nvPr>
        </p:nvSpPr>
        <p:spPr/>
        <p:txBody>
          <a:bodyPr/>
          <a:lstStyle/>
          <a:p>
            <a:endParaRPr lang="ja-JP" altLang="en-US" dirty="0"/>
          </a:p>
        </p:txBody>
      </p:sp>
    </p:spTree>
    <p:extLst>
      <p:ext uri="{BB962C8B-B14F-4D97-AF65-F5344CB8AC3E}">
        <p14:creationId xmlns:p14="http://schemas.microsoft.com/office/powerpoint/2010/main" val="15043438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2713" y="747713"/>
            <a:ext cx="6626225" cy="3727450"/>
          </a:xfrm>
        </p:spPr>
      </p:sp>
      <p:sp>
        <p:nvSpPr>
          <p:cNvPr id="3" name="ノート プレースホルダー 2"/>
          <p:cNvSpPr>
            <a:spLocks noGrp="1"/>
          </p:cNvSpPr>
          <p:nvPr>
            <p:ph type="body" idx="1"/>
          </p:nvPr>
        </p:nvSpPr>
        <p:spPr/>
        <p:txBody>
          <a:bodyPr/>
          <a:lstStyle/>
          <a:p>
            <a:r>
              <a:rPr kumimoji="1" lang="en-US" altLang="ja-JP" dirty="0" smtClean="0"/>
              <a:t>We </a:t>
            </a:r>
            <a:r>
              <a:rPr kumimoji="1" lang="en-US" altLang="ja-JP" dirty="0"/>
              <a:t>experimented in  2 circuits. </a:t>
            </a:r>
          </a:p>
          <a:p>
            <a:r>
              <a:rPr kumimoji="1" lang="en-US" altLang="ja-JP" dirty="0"/>
              <a:t>One is differential circuit which is proven architecture. The other is researching circuit in Gunma university targeting current source circuit which is insensitive to temperature variation by new circuit topology</a:t>
            </a:r>
            <a:r>
              <a:rPr kumimoji="1" lang="en-US" altLang="ja-JP" dirty="0" smtClean="0"/>
              <a:t>.</a:t>
            </a:r>
          </a:p>
          <a:p>
            <a:r>
              <a:rPr kumimoji="1" lang="en-US" altLang="ja-JP" dirty="0" smtClean="0"/>
              <a:t>In </a:t>
            </a:r>
            <a:r>
              <a:rPr kumimoji="1" lang="en-US" altLang="ja-JP" dirty="0"/>
              <a:t>both cases, we </a:t>
            </a:r>
            <a:r>
              <a:rPr kumimoji="1" lang="en-US" altLang="ja-JP" dirty="0" smtClean="0"/>
              <a:t>applied </a:t>
            </a:r>
            <a:r>
              <a:rPr kumimoji="1" lang="en-US" altLang="ja-JP" dirty="0"/>
              <a:t>TowerJazz Panasonic 65nm process PDK.</a:t>
            </a:r>
          </a:p>
          <a:p>
            <a:endParaRPr kumimoji="1" lang="en-US" altLang="ja-JP" dirty="0"/>
          </a:p>
          <a:p>
            <a:r>
              <a:rPr kumimoji="1" lang="en-US" altLang="ja-JP" dirty="0"/>
              <a:t>In differential circuit, we ran auto bias setting and could derive the initial DC</a:t>
            </a:r>
          </a:p>
          <a:p>
            <a:r>
              <a:rPr kumimoji="1" lang="en-US" altLang="ja-JP" dirty="0"/>
              <a:t> bias in 5 minutes. This shows each Transistor could get the bias in 60 seconds in 10 of L cases</a:t>
            </a:r>
            <a:r>
              <a:rPr kumimoji="1" lang="en-US" altLang="ja-JP" dirty="0" smtClean="0"/>
              <a:t>.</a:t>
            </a:r>
            <a:endParaRPr kumimoji="1" lang="en-US" altLang="ja-JP" dirty="0"/>
          </a:p>
          <a:p>
            <a:r>
              <a:rPr kumimoji="1" lang="en-US" altLang="ja-JP" dirty="0" smtClean="0"/>
              <a:t>After </a:t>
            </a:r>
            <a:r>
              <a:rPr kumimoji="1" lang="en-US" altLang="ja-JP" dirty="0"/>
              <a:t>this final bias setting, we adjusted </a:t>
            </a:r>
            <a:r>
              <a:rPr kumimoji="1" lang="en-US" altLang="ja-JP" dirty="0" smtClean="0"/>
              <a:t>the </a:t>
            </a:r>
            <a:r>
              <a:rPr kumimoji="1" lang="en-US" altLang="ja-JP" dirty="0"/>
              <a:t>performance metric and derived gain from </a:t>
            </a:r>
            <a:r>
              <a:rPr kumimoji="1" lang="en-US" altLang="ja-JP" dirty="0" smtClean="0"/>
              <a:t>80dB to 110dB</a:t>
            </a:r>
            <a:r>
              <a:rPr kumimoji="1" lang="en-US" altLang="ja-JP" baseline="0" dirty="0" smtClean="0"/>
              <a:t> </a:t>
            </a:r>
            <a:r>
              <a:rPr kumimoji="1" lang="en-US" altLang="ja-JP" dirty="0" smtClean="0"/>
              <a:t>in </a:t>
            </a:r>
            <a:r>
              <a:rPr kumimoji="1" lang="en-US" altLang="ja-JP" dirty="0"/>
              <a:t>81,000 of L and W combination</a:t>
            </a:r>
            <a:r>
              <a:rPr kumimoji="1" lang="en-US" altLang="ja-JP" dirty="0" smtClean="0"/>
              <a:t>.</a:t>
            </a:r>
            <a:endParaRPr kumimoji="1" lang="en-US" altLang="ja-JP" dirty="0"/>
          </a:p>
        </p:txBody>
      </p:sp>
      <p:sp>
        <p:nvSpPr>
          <p:cNvPr id="4" name="スライド番号プレースホルダー 3"/>
          <p:cNvSpPr>
            <a:spLocks noGrp="1"/>
          </p:cNvSpPr>
          <p:nvPr>
            <p:ph type="sldNum" sz="quarter" idx="10"/>
          </p:nvPr>
        </p:nvSpPr>
        <p:spPr/>
        <p:txBody>
          <a:bodyPr/>
          <a:lstStyle/>
          <a:p>
            <a:fld id="{A38BA52A-0641-4AE0-988D-DE8D864D37BE}" type="slidenum">
              <a:rPr lang="ja-JP" altLang="en-US" smtClean="0">
                <a:solidFill>
                  <a:srgbClr val="000000"/>
                </a:solidFill>
              </a:rPr>
              <a:pPr/>
              <a:t>10</a:t>
            </a:fld>
            <a:endParaRPr lang="en-US" altLang="ja-JP" dirty="0">
              <a:solidFill>
                <a:srgbClr val="000000"/>
              </a:solidFill>
            </a:endParaRPr>
          </a:p>
        </p:txBody>
      </p:sp>
    </p:spTree>
    <p:extLst>
      <p:ext uri="{BB962C8B-B14F-4D97-AF65-F5344CB8AC3E}">
        <p14:creationId xmlns:p14="http://schemas.microsoft.com/office/powerpoint/2010/main" val="38338911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0488" y="744538"/>
            <a:ext cx="6626225" cy="3727450"/>
          </a:xfrm>
        </p:spPr>
      </p:sp>
      <p:sp>
        <p:nvSpPr>
          <p:cNvPr id="3" name="ノート プレースホルダー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kumimoji="1" lang="en-US" altLang="ja-JP" dirty="0" smtClean="0"/>
              <a:t>Gunma university are researching the new circuit</a:t>
            </a:r>
            <a:r>
              <a:rPr kumimoji="1" lang="en-US" altLang="ja-JP" baseline="0" dirty="0" smtClean="0"/>
              <a:t> architecture which is insensitive for temperature.</a:t>
            </a:r>
          </a:p>
          <a:p>
            <a:pPr marL="0" marR="0" lvl="0" indent="0" algn="l" defTabSz="914400" rtl="0" eaLnBrk="1" fontAlgn="base" latinLnBrk="0" hangingPunct="1">
              <a:lnSpc>
                <a:spcPct val="100000"/>
              </a:lnSpc>
              <a:spcBef>
                <a:spcPct val="30000"/>
              </a:spcBef>
              <a:spcAft>
                <a:spcPct val="0"/>
              </a:spcAft>
              <a:buClrTx/>
              <a:buSzTx/>
              <a:buFontTx/>
              <a:buNone/>
              <a:tabLst/>
              <a:defRPr/>
            </a:pPr>
            <a:r>
              <a:rPr kumimoji="1" lang="en-US" altLang="ja-JP" baseline="0" dirty="0" smtClean="0"/>
              <a:t>It utilizes  the point in I-V curve which does not depend on temperature by using different gate bias.</a:t>
            </a:r>
          </a:p>
          <a:p>
            <a:pPr marL="0" marR="0" lvl="0" indent="0" algn="l" defTabSz="914400" rtl="0" eaLnBrk="1" fontAlgn="base" latinLnBrk="0" hangingPunct="1">
              <a:lnSpc>
                <a:spcPct val="100000"/>
              </a:lnSpc>
              <a:spcBef>
                <a:spcPct val="30000"/>
              </a:spcBef>
              <a:spcAft>
                <a:spcPct val="0"/>
              </a:spcAft>
              <a:buClrTx/>
              <a:buSzTx/>
              <a:buFontTx/>
              <a:buNone/>
              <a:tabLst/>
              <a:defRPr/>
            </a:pPr>
            <a:r>
              <a:rPr kumimoji="1" lang="en-US" altLang="ja-JP" baseline="0" dirty="0" smtClean="0"/>
              <a:t>Using AnaCell accelerated this research and will realize the small and simple circuit than general bandgap reference circuit.</a:t>
            </a:r>
          </a:p>
          <a:p>
            <a:pPr marL="0" marR="0" lvl="0" indent="0" algn="l" defTabSz="914400" rtl="0" eaLnBrk="1" fontAlgn="base" latinLnBrk="0" hangingPunct="1">
              <a:lnSpc>
                <a:spcPct val="100000"/>
              </a:lnSpc>
              <a:spcBef>
                <a:spcPct val="30000"/>
              </a:spcBef>
              <a:spcAft>
                <a:spcPct val="0"/>
              </a:spcAft>
              <a:buClrTx/>
              <a:buSzTx/>
              <a:buFontTx/>
              <a:buNone/>
              <a:tabLst/>
              <a:defRPr/>
            </a:pPr>
            <a:endParaRPr kumimoji="1" lang="en-US" altLang="ja-JP" dirty="0" smtClean="0"/>
          </a:p>
          <a:p>
            <a:endParaRPr kumimoji="1" lang="en-US" altLang="ja-JP" dirty="0" smtClean="0"/>
          </a:p>
          <a:p>
            <a:endParaRPr kumimoji="1" lang="en-US" altLang="ja-JP" dirty="0" smtClean="0"/>
          </a:p>
          <a:p>
            <a:endParaRPr kumimoji="1" lang="en-US" altLang="ja-JP" dirty="0" smtClean="0"/>
          </a:p>
          <a:p>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A38BA52A-0641-4AE0-988D-DE8D864D37BE}" type="slidenum">
              <a:rPr lang="ja-JP" altLang="en-US" smtClean="0"/>
              <a:pPr/>
              <a:t>11</a:t>
            </a:fld>
            <a:endParaRPr lang="en-US" altLang="ja-JP" dirty="0"/>
          </a:p>
        </p:txBody>
      </p:sp>
    </p:spTree>
    <p:extLst>
      <p:ext uri="{BB962C8B-B14F-4D97-AF65-F5344CB8AC3E}">
        <p14:creationId xmlns:p14="http://schemas.microsoft.com/office/powerpoint/2010/main" val="7822951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0488" y="744538"/>
            <a:ext cx="6626225" cy="3727450"/>
          </a:xfrm>
        </p:spPr>
      </p:sp>
      <p:sp>
        <p:nvSpPr>
          <p:cNvPr id="3" name="ノート プレースホルダー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kumimoji="1" lang="en-US" altLang="ja-JP" dirty="0" smtClean="0"/>
              <a:t>Gunma</a:t>
            </a:r>
            <a:r>
              <a:rPr kumimoji="1" lang="en-US" altLang="ja-JP" baseline="0" dirty="0" smtClean="0"/>
              <a:t> university registered this current source which is insensitive for temperature to AnaCell and designed using the  AnaCell design flow.</a:t>
            </a:r>
          </a:p>
          <a:p>
            <a:pPr marL="0" marR="0" lvl="0" indent="0" algn="l" defTabSz="914400" rtl="0" eaLnBrk="1" fontAlgn="base" latinLnBrk="0" hangingPunct="1">
              <a:lnSpc>
                <a:spcPct val="100000"/>
              </a:lnSpc>
              <a:spcBef>
                <a:spcPct val="30000"/>
              </a:spcBef>
              <a:spcAft>
                <a:spcPct val="0"/>
              </a:spcAft>
              <a:buClrTx/>
              <a:buSzTx/>
              <a:buFontTx/>
              <a:buNone/>
              <a:tabLst/>
              <a:defRPr/>
            </a:pPr>
            <a:r>
              <a:rPr kumimoji="1" lang="en-US" altLang="ja-JP" baseline="0" dirty="0" smtClean="0"/>
              <a:t>After setting the bias to this registered AnaCell, exhaustive candidates of L and W are derived automatically.</a:t>
            </a:r>
          </a:p>
          <a:p>
            <a:pPr marL="0" marR="0" lvl="0" indent="0" algn="l" defTabSz="914400" rtl="0" eaLnBrk="1" fontAlgn="base" latinLnBrk="0" hangingPunct="1">
              <a:lnSpc>
                <a:spcPct val="100000"/>
              </a:lnSpc>
              <a:spcBef>
                <a:spcPct val="30000"/>
              </a:spcBef>
              <a:spcAft>
                <a:spcPct val="0"/>
              </a:spcAft>
              <a:buClrTx/>
              <a:buSzTx/>
              <a:buFontTx/>
              <a:buNone/>
              <a:tabLst/>
              <a:defRPr/>
            </a:pPr>
            <a:r>
              <a:rPr kumimoji="1" lang="en-US" altLang="ja-JP" baseline="0" dirty="0" smtClean="0"/>
              <a:t>Then next step requires only selecting the suitable L and W from derived table, thus AnaCell improved the efficiency of design and research.</a:t>
            </a:r>
          </a:p>
          <a:p>
            <a:pPr marL="0" marR="0" lvl="0" indent="0" algn="l" defTabSz="914400" rtl="0" eaLnBrk="1" fontAlgn="base" latinLnBrk="0" hangingPunct="1">
              <a:lnSpc>
                <a:spcPct val="100000"/>
              </a:lnSpc>
              <a:spcBef>
                <a:spcPct val="30000"/>
              </a:spcBef>
              <a:spcAft>
                <a:spcPct val="0"/>
              </a:spcAft>
              <a:buClrTx/>
              <a:buSzTx/>
              <a:buFontTx/>
              <a:buNone/>
              <a:tabLst/>
              <a:defRPr/>
            </a:pPr>
            <a:r>
              <a:rPr kumimoji="1" lang="en-US" altLang="ja-JP" baseline="0" dirty="0" smtClean="0"/>
              <a:t>AnaCell takes 7 minutes in this circuit in order to get the exhaustible L and W table from bias condition.</a:t>
            </a:r>
          </a:p>
          <a:p>
            <a:pPr marL="0" marR="0" lvl="0" indent="0" algn="l" defTabSz="914400" rtl="0" eaLnBrk="1" fontAlgn="base" latinLnBrk="0" hangingPunct="1">
              <a:lnSpc>
                <a:spcPct val="100000"/>
              </a:lnSpc>
              <a:spcBef>
                <a:spcPct val="30000"/>
              </a:spcBef>
              <a:spcAft>
                <a:spcPct val="0"/>
              </a:spcAft>
              <a:buClrTx/>
              <a:buSzTx/>
              <a:buFontTx/>
              <a:buNone/>
              <a:tabLst/>
              <a:defRPr/>
            </a:pPr>
            <a:r>
              <a:rPr kumimoji="1" lang="en-US" altLang="ja-JP" baseline="0" dirty="0" smtClean="0"/>
              <a:t>As a result of the experiment, the current fluctuation rate on the cold side was 0.195% after the improvement, while that before the improvement was 0.64%.</a:t>
            </a:r>
          </a:p>
          <a:p>
            <a:pPr marL="0" marR="0" lvl="0" indent="0" algn="l" defTabSz="914400" rtl="0" eaLnBrk="1" fontAlgn="base" latinLnBrk="0" hangingPunct="1">
              <a:lnSpc>
                <a:spcPct val="100000"/>
              </a:lnSpc>
              <a:spcBef>
                <a:spcPct val="30000"/>
              </a:spcBef>
              <a:spcAft>
                <a:spcPct val="0"/>
              </a:spcAft>
              <a:buClrTx/>
              <a:buSzTx/>
              <a:buFontTx/>
              <a:buNone/>
              <a:tabLst/>
              <a:defRPr/>
            </a:pPr>
            <a:r>
              <a:rPr kumimoji="1" lang="en-US" altLang="ja-JP" baseline="0" dirty="0" smtClean="0"/>
              <a:t>Final circuit could be improved by 69.5% by modifying circuit topology.</a:t>
            </a:r>
          </a:p>
          <a:p>
            <a:pPr marL="0" marR="0" lvl="0" indent="0" algn="l" defTabSz="914400" rtl="0" eaLnBrk="1" fontAlgn="base" latinLnBrk="0" hangingPunct="1">
              <a:lnSpc>
                <a:spcPct val="100000"/>
              </a:lnSpc>
              <a:spcBef>
                <a:spcPct val="30000"/>
              </a:spcBef>
              <a:spcAft>
                <a:spcPct val="0"/>
              </a:spcAft>
              <a:buClrTx/>
              <a:buSzTx/>
              <a:buFontTx/>
              <a:buNone/>
              <a:tabLst/>
              <a:defRPr/>
            </a:pPr>
            <a:endParaRPr kumimoji="1" lang="en-US" altLang="ja-JP" baseline="0" dirty="0" smtClean="0"/>
          </a:p>
        </p:txBody>
      </p:sp>
      <p:sp>
        <p:nvSpPr>
          <p:cNvPr id="4" name="スライド番号プレースホルダー 3"/>
          <p:cNvSpPr>
            <a:spLocks noGrp="1"/>
          </p:cNvSpPr>
          <p:nvPr>
            <p:ph type="sldNum" sz="quarter" idx="10"/>
          </p:nvPr>
        </p:nvSpPr>
        <p:spPr/>
        <p:txBody>
          <a:bodyPr/>
          <a:lstStyle/>
          <a:p>
            <a:fld id="{A38BA52A-0641-4AE0-988D-DE8D864D37BE}" type="slidenum">
              <a:rPr lang="ja-JP" altLang="en-US" smtClean="0"/>
              <a:pPr/>
              <a:t>12</a:t>
            </a:fld>
            <a:endParaRPr lang="en-US" altLang="ja-JP" dirty="0"/>
          </a:p>
        </p:txBody>
      </p:sp>
    </p:spTree>
    <p:extLst>
      <p:ext uri="{BB962C8B-B14F-4D97-AF65-F5344CB8AC3E}">
        <p14:creationId xmlns:p14="http://schemas.microsoft.com/office/powerpoint/2010/main" val="15388970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0488" y="744538"/>
            <a:ext cx="6626225" cy="3727450"/>
          </a:xfrm>
        </p:spPr>
      </p:sp>
      <p:sp>
        <p:nvSpPr>
          <p:cNvPr id="3" name="ノート プレースホルダー 2"/>
          <p:cNvSpPr>
            <a:spLocks noGrp="1"/>
          </p:cNvSpPr>
          <p:nvPr>
            <p:ph type="body" idx="1"/>
          </p:nvPr>
        </p:nvSpPr>
        <p:spPr/>
        <p:txBody>
          <a:bodyPr/>
          <a:lstStyle/>
          <a:p>
            <a:r>
              <a:rPr kumimoji="1" lang="en-US" altLang="ja-JP" dirty="0"/>
              <a:t>Almost as above noted.</a:t>
            </a:r>
          </a:p>
          <a:p>
            <a:endParaRPr kumimoji="1" lang="en-US" altLang="ja-JP" dirty="0"/>
          </a:p>
          <a:p>
            <a:r>
              <a:rPr kumimoji="1" lang="en-US" altLang="ja-JP" dirty="0"/>
              <a:t>Let me summarize the presentation.</a:t>
            </a:r>
          </a:p>
          <a:p>
            <a:r>
              <a:rPr kumimoji="1" lang="en-US" altLang="ja-JP" dirty="0"/>
              <a:t>…</a:t>
            </a:r>
          </a:p>
          <a:p>
            <a:endParaRPr kumimoji="1" lang="en-US" altLang="ja-JP" dirty="0"/>
          </a:p>
          <a:p>
            <a:r>
              <a:rPr kumimoji="1" lang="en-US" altLang="ja-JP" dirty="0" smtClean="0"/>
              <a:t>We </a:t>
            </a:r>
            <a:r>
              <a:rPr kumimoji="1" lang="en-US" altLang="ja-JP" dirty="0"/>
              <a:t>believe this </a:t>
            </a:r>
            <a:r>
              <a:rPr kumimoji="1" lang="en-US" altLang="ja-JP" dirty="0" smtClean="0"/>
              <a:t>AnaCell </a:t>
            </a:r>
            <a:r>
              <a:rPr kumimoji="1" lang="en-US" altLang="ja-JP" dirty="0"/>
              <a:t>with auto bias setting would be  welcomed by even experienced skillful analog designer.</a:t>
            </a:r>
          </a:p>
          <a:p>
            <a:endParaRPr kumimoji="1" lang="en-US" altLang="ja-JP" dirty="0"/>
          </a:p>
          <a:p>
            <a:r>
              <a:rPr kumimoji="1" lang="en-US" altLang="ja-JP" dirty="0"/>
              <a:t>We appreciate the </a:t>
            </a:r>
            <a:r>
              <a:rPr lang="en-US" altLang="ja-JP" dirty="0"/>
              <a:t>cooperation</a:t>
            </a:r>
            <a:r>
              <a:rPr kumimoji="1" lang="en-US" altLang="ja-JP" dirty="0" smtClean="0"/>
              <a:t> </a:t>
            </a:r>
            <a:r>
              <a:rPr kumimoji="1" lang="en-US" altLang="ja-JP" dirty="0"/>
              <a:t>to this presentation from Gunma university and TowerJazz Panasonic semiconductor</a:t>
            </a:r>
            <a:r>
              <a:rPr kumimoji="1" lang="en-US" altLang="ja-JP" dirty="0" smtClean="0"/>
              <a:t>.</a:t>
            </a:r>
          </a:p>
        </p:txBody>
      </p:sp>
      <p:sp>
        <p:nvSpPr>
          <p:cNvPr id="4" name="スライド番号プレースホルダー 3"/>
          <p:cNvSpPr>
            <a:spLocks noGrp="1"/>
          </p:cNvSpPr>
          <p:nvPr>
            <p:ph type="sldNum" sz="quarter" idx="10"/>
          </p:nvPr>
        </p:nvSpPr>
        <p:spPr/>
        <p:txBody>
          <a:bodyPr/>
          <a:lstStyle/>
          <a:p>
            <a:fld id="{A38BA52A-0641-4AE0-988D-DE8D864D37BE}" type="slidenum">
              <a:rPr lang="ja-JP" altLang="en-US" smtClean="0"/>
              <a:pPr/>
              <a:t>13</a:t>
            </a:fld>
            <a:endParaRPr lang="en-US" altLang="ja-JP" dirty="0"/>
          </a:p>
        </p:txBody>
      </p:sp>
    </p:spTree>
    <p:extLst>
      <p:ext uri="{BB962C8B-B14F-4D97-AF65-F5344CB8AC3E}">
        <p14:creationId xmlns:p14="http://schemas.microsoft.com/office/powerpoint/2010/main" val="18522104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0488" y="744538"/>
            <a:ext cx="6626225" cy="3727450"/>
          </a:xfrm>
        </p:spPr>
      </p:sp>
      <p:sp>
        <p:nvSpPr>
          <p:cNvPr id="3" name="ノート プレースホルダー 2"/>
          <p:cNvSpPr>
            <a:spLocks noGrp="1"/>
          </p:cNvSpPr>
          <p:nvPr>
            <p:ph type="body" idx="1"/>
          </p:nvPr>
        </p:nvSpPr>
        <p:spPr/>
        <p:txBody>
          <a:bodyPr/>
          <a:lstStyle/>
          <a:p>
            <a:r>
              <a:rPr kumimoji="1" lang="en-US" altLang="ja-JP" dirty="0" smtClean="0"/>
              <a:t>We </a:t>
            </a:r>
            <a:r>
              <a:rPr kumimoji="1" lang="en-US" altLang="ja-JP" dirty="0"/>
              <a:t>would like to present the cell base Analog design and we were honored to receive the best presentation </a:t>
            </a:r>
            <a:r>
              <a:rPr kumimoji="1" lang="en-US" altLang="ja-JP" dirty="0" smtClean="0"/>
              <a:t>award in</a:t>
            </a:r>
            <a:r>
              <a:rPr kumimoji="1" lang="en-US" altLang="ja-JP" baseline="0" dirty="0" smtClean="0"/>
              <a:t> last year DAC</a:t>
            </a:r>
            <a:r>
              <a:rPr kumimoji="1" lang="en-US" altLang="ja-JP" dirty="0" smtClean="0"/>
              <a:t>.</a:t>
            </a:r>
            <a:endParaRPr kumimoji="1" lang="en-US" altLang="ja-JP" dirty="0"/>
          </a:p>
          <a:p>
            <a:pPr lvl="0">
              <a:defRPr/>
            </a:pPr>
            <a:r>
              <a:rPr kumimoji="1" lang="en-US" altLang="ja-JP" dirty="0" smtClean="0"/>
              <a:t>This </a:t>
            </a:r>
            <a:r>
              <a:rPr kumimoji="1" lang="en-US" altLang="ja-JP" dirty="0"/>
              <a:t>year, we further improved the automatic bias setting for each transistor and that will help to design each AnaCell more efficiently.</a:t>
            </a:r>
          </a:p>
          <a:p>
            <a:endParaRPr kumimoji="1" lang="en-US" altLang="ja-JP" dirty="0"/>
          </a:p>
          <a:p>
            <a:r>
              <a:rPr kumimoji="1" lang="en-US" altLang="ja-JP" dirty="0" smtClean="0"/>
              <a:t>At </a:t>
            </a:r>
            <a:r>
              <a:rPr kumimoji="1" lang="en-US" altLang="ja-JP" dirty="0"/>
              <a:t>first let me explain the AnaCell briefly</a:t>
            </a:r>
            <a:r>
              <a:rPr kumimoji="1" lang="en-US" altLang="ja-JP" dirty="0" smtClean="0"/>
              <a:t>.</a:t>
            </a:r>
            <a:endParaRPr kumimoji="1" lang="en-US" altLang="ja-JP" dirty="0"/>
          </a:p>
          <a:p>
            <a:r>
              <a:rPr kumimoji="1" lang="en-US" altLang="ja-JP" dirty="0"/>
              <a:t>Analog design style is basically transistor base so far. </a:t>
            </a:r>
          </a:p>
          <a:p>
            <a:r>
              <a:rPr kumimoji="1" lang="en-US" altLang="ja-JP" dirty="0"/>
              <a:t>If we would like to dramatically improve the  design efficiency,  somehow cell level design style is necessary.</a:t>
            </a:r>
          </a:p>
          <a:p>
            <a:r>
              <a:rPr kumimoji="1" lang="en-US" altLang="ja-JP" dirty="0" smtClean="0"/>
              <a:t>But </a:t>
            </a:r>
            <a:r>
              <a:rPr kumimoji="1" lang="en-US" altLang="ja-JP" dirty="0"/>
              <a:t>if we say analogically like digital cell, 2-10 transistor basic analog cell is difficult to be used as hard cell like gate cell</a:t>
            </a:r>
            <a:r>
              <a:rPr kumimoji="1" lang="en-US" altLang="ja-JP" dirty="0" smtClean="0"/>
              <a:t>.</a:t>
            </a:r>
            <a:endParaRPr kumimoji="1" lang="en-US" altLang="ja-JP" dirty="0"/>
          </a:p>
          <a:p>
            <a:r>
              <a:rPr kumimoji="1" lang="en-US" altLang="ja-JP" dirty="0" smtClean="0"/>
              <a:t>At </a:t>
            </a:r>
            <a:r>
              <a:rPr kumimoji="1" lang="en-US" altLang="ja-JP" dirty="0"/>
              <a:t>first, we have to carefully list up the reason as below</a:t>
            </a:r>
            <a:r>
              <a:rPr kumimoji="1" lang="en-US" altLang="ja-JP" dirty="0" smtClean="0"/>
              <a:t>.</a:t>
            </a:r>
            <a:endParaRPr kumimoji="1" lang="en-US" altLang="ja-JP" dirty="0"/>
          </a:p>
          <a:p>
            <a:r>
              <a:rPr kumimoji="1" lang="en-US" altLang="ja-JP" dirty="0" smtClean="0"/>
              <a:t>Most </a:t>
            </a:r>
            <a:r>
              <a:rPr kumimoji="1" lang="en-US" altLang="ja-JP" dirty="0"/>
              <a:t>basic difficulty arises from</a:t>
            </a:r>
            <a:r>
              <a:rPr kumimoji="1" lang="ja-JP" altLang="en-US" dirty="0"/>
              <a:t>　</a:t>
            </a:r>
            <a:r>
              <a:rPr kumimoji="1" lang="en-US" altLang="ja-JP" dirty="0"/>
              <a:t>that DC bias should be </a:t>
            </a:r>
            <a:r>
              <a:rPr kumimoji="1" lang="en-US" altLang="ja-JP" dirty="0" smtClean="0"/>
              <a:t>adjust</a:t>
            </a:r>
            <a:r>
              <a:rPr kumimoji="1" lang="en-US" altLang="ja-JP" dirty="0" smtClean="0">
                <a:solidFill>
                  <a:srgbClr val="FF0000"/>
                </a:solidFill>
              </a:rPr>
              <a:t>ed</a:t>
            </a:r>
            <a:r>
              <a:rPr kumimoji="1" lang="en-US" altLang="ja-JP" dirty="0" smtClean="0"/>
              <a:t> </a:t>
            </a:r>
            <a:r>
              <a:rPr kumimoji="1" lang="en-US" altLang="ja-JP" dirty="0"/>
              <a:t>dynamically and this depends on each design, thus there is no way of pre determined W/L transistors library</a:t>
            </a:r>
            <a:r>
              <a:rPr kumimoji="1" lang="en-US" altLang="ja-JP" dirty="0" smtClean="0"/>
              <a:t>.</a:t>
            </a:r>
            <a:endParaRPr kumimoji="1" lang="en-US" altLang="ja-JP" dirty="0"/>
          </a:p>
          <a:p>
            <a:r>
              <a:rPr kumimoji="1" lang="en-US" altLang="ja-JP" dirty="0" smtClean="0"/>
              <a:t>If </a:t>
            </a:r>
            <a:r>
              <a:rPr kumimoji="1" lang="en-US" altLang="ja-JP" dirty="0"/>
              <a:t>we have to prepare sufficient number of hard analog cells, we may have to make massive , unlimited number of cells in terms of performance requests in each design</a:t>
            </a:r>
            <a:r>
              <a:rPr kumimoji="1" lang="en-US" altLang="ja-JP" dirty="0" smtClean="0"/>
              <a:t>.</a:t>
            </a:r>
            <a:endParaRPr kumimoji="1" lang="en-US" altLang="ja-JP" dirty="0"/>
          </a:p>
          <a:p>
            <a:r>
              <a:rPr kumimoji="1" lang="en-US" altLang="ja-JP" dirty="0" smtClean="0"/>
              <a:t>Also </a:t>
            </a:r>
            <a:r>
              <a:rPr kumimoji="1" lang="en-US" altLang="ja-JP" dirty="0"/>
              <a:t>this implies that the process margin will be clear only during the design because W/Ls are determined only during the design.</a:t>
            </a:r>
          </a:p>
          <a:p>
            <a:r>
              <a:rPr kumimoji="1" lang="en-US" altLang="ja-JP" dirty="0" smtClean="0"/>
              <a:t>Those </a:t>
            </a:r>
            <a:r>
              <a:rPr kumimoji="1" lang="en-US" altLang="ja-JP" dirty="0"/>
              <a:t>issue pushes analog designer to design transistor base even many automatic analog design tools have appeared in these 20 years</a:t>
            </a:r>
            <a:r>
              <a:rPr kumimoji="1" lang="en-US" altLang="ja-JP" dirty="0" smtClean="0"/>
              <a:t>.</a:t>
            </a:r>
            <a:endParaRPr kumimoji="1" lang="en-US" altLang="ja-JP" dirty="0"/>
          </a:p>
          <a:p>
            <a:endParaRPr kumimoji="1" lang="en-US" altLang="ja-JP" dirty="0"/>
          </a:p>
        </p:txBody>
      </p:sp>
      <p:sp>
        <p:nvSpPr>
          <p:cNvPr id="4" name="スライド番号プレースホルダー 3"/>
          <p:cNvSpPr>
            <a:spLocks noGrp="1"/>
          </p:cNvSpPr>
          <p:nvPr>
            <p:ph type="sldNum" sz="quarter" idx="10"/>
          </p:nvPr>
        </p:nvSpPr>
        <p:spPr/>
        <p:txBody>
          <a:bodyPr/>
          <a:lstStyle/>
          <a:p>
            <a:fld id="{A38BA52A-0641-4AE0-988D-DE8D864D37BE}" type="slidenum">
              <a:rPr lang="ja-JP" altLang="en-US" smtClean="0">
                <a:solidFill>
                  <a:srgbClr val="000000"/>
                </a:solidFill>
              </a:rPr>
              <a:pPr/>
              <a:t>2</a:t>
            </a:fld>
            <a:endParaRPr lang="en-US" altLang="ja-JP" dirty="0">
              <a:solidFill>
                <a:srgbClr val="000000"/>
              </a:solidFill>
            </a:endParaRPr>
          </a:p>
        </p:txBody>
      </p:sp>
    </p:spTree>
    <p:extLst>
      <p:ext uri="{BB962C8B-B14F-4D97-AF65-F5344CB8AC3E}">
        <p14:creationId xmlns:p14="http://schemas.microsoft.com/office/powerpoint/2010/main" val="35794568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0488" y="744538"/>
            <a:ext cx="6626225" cy="3727450"/>
          </a:xfrm>
        </p:spPr>
      </p:sp>
      <p:sp>
        <p:nvSpPr>
          <p:cNvPr id="3" name="ノート プレースホルダー 2"/>
          <p:cNvSpPr>
            <a:spLocks noGrp="1"/>
          </p:cNvSpPr>
          <p:nvPr>
            <p:ph type="body" idx="1"/>
          </p:nvPr>
        </p:nvSpPr>
        <p:spPr>
          <a:xfrm>
            <a:off x="681338" y="4721865"/>
            <a:ext cx="5413076" cy="4784308"/>
          </a:xfrm>
        </p:spPr>
        <p:txBody>
          <a:bodyPr/>
          <a:lstStyle/>
          <a:p>
            <a:r>
              <a:rPr kumimoji="1" lang="en-US" altLang="ja-JP" dirty="0" smtClean="0"/>
              <a:t>We </a:t>
            </a:r>
            <a:r>
              <a:rPr kumimoji="1" lang="en-US" altLang="ja-JP" dirty="0"/>
              <a:t>proposed Analog Cell design methodology which is targeting to be similar with digital cell design in last year DAC.</a:t>
            </a:r>
          </a:p>
          <a:p>
            <a:r>
              <a:rPr kumimoji="1" lang="en-US" altLang="ja-JP" dirty="0"/>
              <a:t>Because analog design utilizes non linear Transistor behavior </a:t>
            </a:r>
            <a:r>
              <a:rPr kumimoji="1" lang="en-US" altLang="ja-JP" dirty="0" smtClean="0"/>
              <a:t>to meet exponential performance</a:t>
            </a:r>
            <a:r>
              <a:rPr kumimoji="1" lang="en-US" altLang="ja-JP" baseline="0" dirty="0" smtClean="0"/>
              <a:t> requirements</a:t>
            </a:r>
            <a:r>
              <a:rPr kumimoji="1" lang="en-US" altLang="ja-JP" dirty="0" smtClean="0"/>
              <a:t>, </a:t>
            </a:r>
            <a:r>
              <a:rPr kumimoji="1" lang="en-US" altLang="ja-JP" dirty="0"/>
              <a:t>usually it is not practical to set best parameters for multi objective by automatic optimizing algorithm</a:t>
            </a:r>
            <a:r>
              <a:rPr kumimoji="1" lang="en-US" altLang="ja-JP" dirty="0" smtClean="0"/>
              <a:t>.</a:t>
            </a:r>
          </a:p>
          <a:p>
            <a:endParaRPr kumimoji="1" lang="en-US" altLang="ja-JP" dirty="0"/>
          </a:p>
          <a:p>
            <a:r>
              <a:rPr kumimoji="1" lang="en-US" altLang="ja-JP" dirty="0"/>
              <a:t>AnaCell is practical in the sense of reasonably small size with basic characteristic and it enables to designer to </a:t>
            </a:r>
            <a:r>
              <a:rPr kumimoji="1" lang="en-US" altLang="ja-JP" dirty="0" smtClean="0"/>
              <a:t>explore</a:t>
            </a:r>
            <a:r>
              <a:rPr kumimoji="1" lang="ja-JP" altLang="en-US" dirty="0" smtClean="0"/>
              <a:t>　</a:t>
            </a:r>
            <a:r>
              <a:rPr kumimoji="1" lang="en-US" altLang="ja-JP" dirty="0" smtClean="0"/>
              <a:t>the </a:t>
            </a:r>
            <a:r>
              <a:rPr kumimoji="1" lang="en-US" altLang="ja-JP" dirty="0"/>
              <a:t>dimensional L and W space which provides the specific bias conditions in the technology</a:t>
            </a:r>
            <a:r>
              <a:rPr kumimoji="1" lang="en-US" altLang="ja-JP" dirty="0" smtClean="0"/>
              <a:t>.</a:t>
            </a:r>
            <a:endParaRPr kumimoji="1" lang="en-US" altLang="ja-JP" dirty="0"/>
          </a:p>
          <a:p>
            <a:r>
              <a:rPr kumimoji="1" lang="en-US" altLang="ja-JP" dirty="0"/>
              <a:t>This helps to avoid empirical limited L W parameters and AnaCell can easily provide best parameters from whole possible candidates with the view of performance trends</a:t>
            </a:r>
            <a:r>
              <a:rPr kumimoji="1" lang="en-US" altLang="ja-JP" dirty="0" smtClean="0"/>
              <a:t>.</a:t>
            </a:r>
            <a:endParaRPr kumimoji="1" lang="en-US" altLang="ja-JP" dirty="0"/>
          </a:p>
          <a:p>
            <a:r>
              <a:rPr kumimoji="1" lang="en-US" altLang="ja-JP" dirty="0"/>
              <a:t>But compared with digital cell, </a:t>
            </a:r>
            <a:r>
              <a:rPr kumimoji="1" lang="en-US" altLang="ja-JP" dirty="0" smtClean="0"/>
              <a:t>AnaCell </a:t>
            </a:r>
            <a:r>
              <a:rPr kumimoji="1" lang="en-US" altLang="ja-JP" dirty="0"/>
              <a:t>still needs some effort to </a:t>
            </a:r>
            <a:r>
              <a:rPr kumimoji="1" lang="en-US" altLang="ja-JP" dirty="0" smtClean="0"/>
              <a:t>determine </a:t>
            </a:r>
            <a:r>
              <a:rPr kumimoji="1" lang="en-US" altLang="ja-JP" dirty="0"/>
              <a:t>final parameters</a:t>
            </a:r>
            <a:r>
              <a:rPr kumimoji="1" lang="en-US" altLang="ja-JP" dirty="0" smtClean="0"/>
              <a:t>.</a:t>
            </a:r>
            <a:endParaRPr kumimoji="1" lang="en-US" altLang="ja-JP" dirty="0"/>
          </a:p>
          <a:p>
            <a:r>
              <a:rPr kumimoji="1" lang="en-US" altLang="ja-JP" dirty="0"/>
              <a:t>It is because , DC bias conditions for each node in AnaCell have to be specified by </a:t>
            </a:r>
            <a:r>
              <a:rPr kumimoji="1" lang="en-US" altLang="ja-JP" dirty="0" smtClean="0"/>
              <a:t>user</a:t>
            </a:r>
            <a:r>
              <a:rPr kumimoji="1" lang="en-US" altLang="ja-JP" dirty="0"/>
              <a:t>. This operation may be easy for experienced analog </a:t>
            </a:r>
            <a:r>
              <a:rPr kumimoji="1" lang="en-US" altLang="ja-JP" dirty="0" smtClean="0"/>
              <a:t>designer, </a:t>
            </a:r>
            <a:r>
              <a:rPr kumimoji="1" lang="en-US" altLang="ja-JP" dirty="0"/>
              <a:t>but not easy for</a:t>
            </a:r>
            <a:r>
              <a:rPr kumimoji="1" lang="ja-JP" altLang="en-US" dirty="0"/>
              <a:t> </a:t>
            </a:r>
            <a:r>
              <a:rPr kumimoji="1" lang="en-US" altLang="ja-JP" dirty="0"/>
              <a:t>unexperienced analog </a:t>
            </a:r>
            <a:r>
              <a:rPr kumimoji="1" lang="en-US" altLang="ja-JP" dirty="0" smtClean="0"/>
              <a:t>designer.</a:t>
            </a:r>
          </a:p>
          <a:p>
            <a:endParaRPr kumimoji="1" lang="en-US" altLang="ja-JP" dirty="0"/>
          </a:p>
          <a:p>
            <a:r>
              <a:rPr kumimoji="1" lang="en-US" altLang="ja-JP" dirty="0"/>
              <a:t>In this presentation, we present the DC bias auto setting methodology which should be the key point for AnaCell to be more useful for general analog designer</a:t>
            </a:r>
            <a:r>
              <a:rPr kumimoji="1" lang="en-US" altLang="ja-JP" dirty="0" smtClean="0"/>
              <a:t>.</a:t>
            </a:r>
            <a:endParaRPr kumimoji="1" lang="en-US" altLang="ja-JP" dirty="0"/>
          </a:p>
          <a:p>
            <a:r>
              <a:rPr kumimoji="1" lang="en-US" altLang="ja-JP" dirty="0"/>
              <a:t>With this auto bias setting methodology which does not depends on technology, designer only needs to specify the supply voltage and current to get the initial DC bias conditions which leads </a:t>
            </a:r>
            <a:r>
              <a:rPr kumimoji="1" lang="en-US" altLang="ja-JP" dirty="0" smtClean="0"/>
              <a:t>designer </a:t>
            </a:r>
            <a:r>
              <a:rPr kumimoji="1" lang="en-US" altLang="ja-JP" dirty="0"/>
              <a:t>to be </a:t>
            </a:r>
            <a:r>
              <a:rPr kumimoji="1" lang="en-US" altLang="ja-JP" dirty="0" smtClean="0"/>
              <a:t>easy to adjust </a:t>
            </a:r>
            <a:r>
              <a:rPr kumimoji="1" lang="en-US" altLang="ja-JP" dirty="0"/>
              <a:t>by setting L and W from candidates’ table for best AnaCell performance.</a:t>
            </a:r>
          </a:p>
          <a:p>
            <a:endParaRPr kumimoji="1" lang="en-US" altLang="ja-JP" dirty="0"/>
          </a:p>
          <a:p>
            <a:endParaRPr kumimoji="1" lang="en-US" altLang="ja-JP" dirty="0"/>
          </a:p>
        </p:txBody>
      </p:sp>
      <p:sp>
        <p:nvSpPr>
          <p:cNvPr id="4" name="スライド番号プレースホルダー 3"/>
          <p:cNvSpPr>
            <a:spLocks noGrp="1"/>
          </p:cNvSpPr>
          <p:nvPr>
            <p:ph type="sldNum" sz="quarter" idx="10"/>
          </p:nvPr>
        </p:nvSpPr>
        <p:spPr/>
        <p:txBody>
          <a:bodyPr/>
          <a:lstStyle/>
          <a:p>
            <a:fld id="{A38BA52A-0641-4AE0-988D-DE8D864D37BE}" type="slidenum">
              <a:rPr lang="ja-JP" altLang="en-US" smtClean="0"/>
              <a:pPr/>
              <a:t>3</a:t>
            </a:fld>
            <a:endParaRPr lang="en-US" altLang="ja-JP" dirty="0"/>
          </a:p>
        </p:txBody>
      </p:sp>
    </p:spTree>
    <p:extLst>
      <p:ext uri="{BB962C8B-B14F-4D97-AF65-F5344CB8AC3E}">
        <p14:creationId xmlns:p14="http://schemas.microsoft.com/office/powerpoint/2010/main" val="24074589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0488" y="744538"/>
            <a:ext cx="6626225" cy="3727450"/>
          </a:xfrm>
        </p:spPr>
      </p:sp>
      <p:sp>
        <p:nvSpPr>
          <p:cNvPr id="3" name="ノート プレースホルダー 2"/>
          <p:cNvSpPr>
            <a:spLocks noGrp="1"/>
          </p:cNvSpPr>
          <p:nvPr>
            <p:ph type="body" idx="1"/>
          </p:nvPr>
        </p:nvSpPr>
        <p:spPr/>
        <p:txBody>
          <a:bodyPr/>
          <a:lstStyle/>
          <a:p>
            <a:pPr lvl="0">
              <a:defRPr/>
            </a:pPr>
            <a:r>
              <a:rPr kumimoji="1" lang="en-US" altLang="ja-JP" dirty="0" smtClean="0"/>
              <a:t>AnaCell </a:t>
            </a:r>
            <a:r>
              <a:rPr kumimoji="1" lang="en-US" altLang="ja-JP" dirty="0"/>
              <a:t>library consists of around 100 cells currently. It consists of Differential input circuit like differential signaling constant current mirror, Current source like cascode current mirror and so on</a:t>
            </a:r>
            <a:r>
              <a:rPr kumimoji="1" lang="en-US" altLang="ja-JP" dirty="0" smtClean="0"/>
              <a:t>.</a:t>
            </a:r>
            <a:endParaRPr kumimoji="1" lang="en-US" altLang="ja-JP" dirty="0"/>
          </a:p>
          <a:p>
            <a:r>
              <a:rPr kumimoji="1" lang="en-US" altLang="ja-JP" dirty="0" smtClean="0"/>
              <a:t>AnaCell </a:t>
            </a:r>
            <a:r>
              <a:rPr kumimoji="1" lang="en-US" altLang="ja-JP" dirty="0"/>
              <a:t>itself consists of Schematic and parametric W/L, and dynamically generates L-W table which has exhaustively </a:t>
            </a:r>
            <a:r>
              <a:rPr kumimoji="1" lang="en-US" altLang="ja-JP" dirty="0" smtClean="0"/>
              <a:t>simulated </a:t>
            </a:r>
            <a:r>
              <a:rPr kumimoji="1" lang="en-US" altLang="ja-JP" dirty="0"/>
              <a:t>gm/gd, then predicts multiple performance as graph image</a:t>
            </a:r>
            <a:r>
              <a:rPr kumimoji="1" lang="en-US" altLang="ja-JP" dirty="0" smtClean="0"/>
              <a:t>.</a:t>
            </a:r>
          </a:p>
          <a:p>
            <a:endParaRPr kumimoji="1" lang="en-US" altLang="ja-JP" dirty="0"/>
          </a:p>
          <a:p>
            <a:r>
              <a:rPr kumimoji="1" lang="en-US" altLang="ja-JP" dirty="0" smtClean="0"/>
              <a:t>Designer </a:t>
            </a:r>
            <a:r>
              <a:rPr kumimoji="1" lang="en-US" altLang="ja-JP" dirty="0"/>
              <a:t>prepares the schematic design  by combining AnaCell. Or user can extract as the AnaCell from given design</a:t>
            </a:r>
            <a:r>
              <a:rPr kumimoji="1" lang="en-US" altLang="ja-JP" dirty="0" smtClean="0"/>
              <a:t>.</a:t>
            </a:r>
            <a:endParaRPr kumimoji="1" lang="en-US" altLang="ja-JP" dirty="0"/>
          </a:p>
          <a:p>
            <a:r>
              <a:rPr kumimoji="1" lang="en-US" altLang="ja-JP" dirty="0"/>
              <a:t>Then </a:t>
            </a:r>
            <a:r>
              <a:rPr kumimoji="1" lang="en-US" altLang="ja-JP" dirty="0" smtClean="0"/>
              <a:t>apply </a:t>
            </a:r>
            <a:r>
              <a:rPr kumimoji="1" lang="en-US" altLang="ja-JP" dirty="0"/>
              <a:t>the process technology</a:t>
            </a:r>
            <a:r>
              <a:rPr kumimoji="1" lang="en-US" altLang="ja-JP" dirty="0" smtClean="0"/>
              <a:t>.</a:t>
            </a:r>
            <a:endParaRPr kumimoji="1" lang="en-US" altLang="ja-JP" dirty="0"/>
          </a:p>
          <a:p>
            <a:r>
              <a:rPr kumimoji="1" lang="en-US" altLang="ja-JP" dirty="0" smtClean="0"/>
              <a:t>Designer </a:t>
            </a:r>
            <a:r>
              <a:rPr kumimoji="1" lang="en-US" altLang="ja-JP" dirty="0"/>
              <a:t>can specify bias conditions in AnaCell, then AnaCell can generate LW table with gm/gd and performance graph</a:t>
            </a:r>
            <a:r>
              <a:rPr kumimoji="1" lang="en-US" altLang="ja-JP" dirty="0" smtClean="0"/>
              <a:t>.</a:t>
            </a:r>
            <a:endParaRPr kumimoji="1" lang="en-US" altLang="ja-JP" dirty="0"/>
          </a:p>
          <a:p>
            <a:r>
              <a:rPr kumimoji="1" lang="en-US" altLang="ja-JP" dirty="0" smtClean="0"/>
              <a:t>During </a:t>
            </a:r>
            <a:r>
              <a:rPr kumimoji="1" lang="en-US" altLang="ja-JP" dirty="0"/>
              <a:t>the design, designer makes a lot of iterations to meet the performance and </a:t>
            </a:r>
            <a:r>
              <a:rPr kumimoji="1" lang="en-US" altLang="ja-JP" dirty="0" smtClean="0"/>
              <a:t>layout </a:t>
            </a:r>
            <a:r>
              <a:rPr kumimoji="1" lang="en-US" altLang="ja-JP" dirty="0"/>
              <a:t>sensitivity around specific L, W and can simulate at target design points. </a:t>
            </a:r>
          </a:p>
          <a:p>
            <a:r>
              <a:rPr kumimoji="1" lang="en-US" altLang="ja-JP" dirty="0"/>
              <a:t>AnaCell can provide candidate L-W metric to designers quickly.</a:t>
            </a:r>
          </a:p>
          <a:p>
            <a:endParaRPr kumimoji="1" lang="en-US" altLang="ja-JP" dirty="0"/>
          </a:p>
        </p:txBody>
      </p:sp>
      <p:sp>
        <p:nvSpPr>
          <p:cNvPr id="4" name="スライド番号プレースホルダー 3"/>
          <p:cNvSpPr>
            <a:spLocks noGrp="1"/>
          </p:cNvSpPr>
          <p:nvPr>
            <p:ph type="sldNum" sz="quarter" idx="10"/>
          </p:nvPr>
        </p:nvSpPr>
        <p:spPr/>
        <p:txBody>
          <a:bodyPr/>
          <a:lstStyle/>
          <a:p>
            <a:fld id="{A38BA52A-0641-4AE0-988D-DE8D864D37BE}" type="slidenum">
              <a:rPr lang="ja-JP" altLang="en-US" smtClean="0">
                <a:solidFill>
                  <a:srgbClr val="000000"/>
                </a:solidFill>
              </a:rPr>
              <a:pPr/>
              <a:t>4</a:t>
            </a:fld>
            <a:endParaRPr lang="en-US" altLang="ja-JP" dirty="0">
              <a:solidFill>
                <a:srgbClr val="000000"/>
              </a:solidFill>
            </a:endParaRPr>
          </a:p>
        </p:txBody>
      </p:sp>
    </p:spTree>
    <p:extLst>
      <p:ext uri="{BB962C8B-B14F-4D97-AF65-F5344CB8AC3E}">
        <p14:creationId xmlns:p14="http://schemas.microsoft.com/office/powerpoint/2010/main" val="28921617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0488" y="744538"/>
            <a:ext cx="6626225" cy="3727450"/>
          </a:xfrm>
        </p:spPr>
      </p:sp>
      <p:sp>
        <p:nvSpPr>
          <p:cNvPr id="3" name="ノート プレースホルダー 2"/>
          <p:cNvSpPr>
            <a:spLocks noGrp="1"/>
          </p:cNvSpPr>
          <p:nvPr>
            <p:ph type="body" idx="1"/>
          </p:nvPr>
        </p:nvSpPr>
        <p:spPr/>
        <p:txBody>
          <a:bodyPr/>
          <a:lstStyle/>
          <a:p>
            <a:r>
              <a:rPr kumimoji="1" lang="en-US" altLang="ja-JP" dirty="0"/>
              <a:t>Let me show how the AnaCell is used in real circuits.</a:t>
            </a:r>
          </a:p>
          <a:p>
            <a:r>
              <a:rPr kumimoji="1" lang="en-US" altLang="ja-JP" dirty="0" smtClean="0"/>
              <a:t>This </a:t>
            </a:r>
            <a:r>
              <a:rPr kumimoji="1" lang="en-US" altLang="ja-JP" dirty="0"/>
              <a:t>figure shows the example of Pulse Width Modulator</a:t>
            </a:r>
            <a:r>
              <a:rPr kumimoji="1" lang="en-US" altLang="ja-JP" dirty="0" smtClean="0"/>
              <a:t>.</a:t>
            </a:r>
          </a:p>
          <a:p>
            <a:endParaRPr kumimoji="1" lang="en-US" altLang="ja-JP" dirty="0"/>
          </a:p>
          <a:p>
            <a:r>
              <a:rPr kumimoji="1" lang="en-US" altLang="ja-JP" dirty="0" smtClean="0"/>
              <a:t>Thus </a:t>
            </a:r>
            <a:r>
              <a:rPr kumimoji="1" lang="en-US" altLang="ja-JP" dirty="0"/>
              <a:t>AnaCell is naturally suitable for the design of Current source, </a:t>
            </a:r>
            <a:r>
              <a:rPr kumimoji="1" lang="en-US" altLang="ja-JP" dirty="0" smtClean="0"/>
              <a:t>OpAmp, Regulator </a:t>
            </a:r>
            <a:r>
              <a:rPr kumimoji="1" lang="en-US" altLang="ja-JP" dirty="0"/>
              <a:t>etc</a:t>
            </a:r>
            <a:r>
              <a:rPr kumimoji="1" lang="en-US" altLang="ja-JP" dirty="0" smtClean="0"/>
              <a:t>.</a:t>
            </a:r>
            <a:endParaRPr kumimoji="1" lang="en-US" altLang="ja-JP" dirty="0"/>
          </a:p>
          <a:p>
            <a:r>
              <a:rPr kumimoji="1" lang="en-US" altLang="ja-JP" dirty="0"/>
              <a:t>Any circuit which has this kind of current centric elements  combined with other elements </a:t>
            </a:r>
            <a:r>
              <a:rPr kumimoji="1" lang="en-US" altLang="ja-JP" dirty="0" smtClean="0"/>
              <a:t>like passive </a:t>
            </a:r>
            <a:r>
              <a:rPr kumimoji="1" lang="en-US" altLang="ja-JP" dirty="0"/>
              <a:t>elements, gate and user circuit will have </a:t>
            </a:r>
            <a:r>
              <a:rPr kumimoji="1" lang="en-US" altLang="ja-JP" dirty="0" smtClean="0"/>
              <a:t>the merit </a:t>
            </a:r>
            <a:r>
              <a:rPr kumimoji="1" lang="en-US" altLang="ja-JP" dirty="0"/>
              <a:t>for using AnaCells</a:t>
            </a:r>
            <a:r>
              <a:rPr kumimoji="1" lang="en-US" altLang="ja-JP" dirty="0" smtClean="0"/>
              <a:t>.</a:t>
            </a:r>
            <a:endParaRPr kumimoji="1" lang="en-US" altLang="ja-JP" dirty="0"/>
          </a:p>
          <a:p>
            <a:r>
              <a:rPr kumimoji="1" lang="en-US" altLang="ja-JP" dirty="0"/>
              <a:t>Designer can add Pull Up and Down over the AnaCell and Transmission gate</a:t>
            </a:r>
          </a:p>
          <a:p>
            <a:r>
              <a:rPr kumimoji="1" lang="en-US" altLang="ja-JP" dirty="0"/>
              <a:t>and resistance ladder  which </a:t>
            </a:r>
            <a:r>
              <a:rPr kumimoji="1" lang="en-US" altLang="ja-JP" dirty="0" smtClean="0"/>
              <a:t>impacts </a:t>
            </a:r>
            <a:r>
              <a:rPr kumimoji="1" lang="en-US" altLang="ja-JP" dirty="0"/>
              <a:t>on transient simulation</a:t>
            </a:r>
            <a:r>
              <a:rPr kumimoji="1" lang="en-US" altLang="ja-JP" dirty="0" smtClean="0"/>
              <a:t>.</a:t>
            </a:r>
            <a:endParaRPr kumimoji="1" lang="en-US" altLang="ja-JP" dirty="0"/>
          </a:p>
          <a:p>
            <a:r>
              <a:rPr kumimoji="1" lang="en-US" altLang="ja-JP" dirty="0" smtClean="0"/>
              <a:t>Adjusting</a:t>
            </a:r>
            <a:r>
              <a:rPr kumimoji="1" lang="en-US" altLang="ja-JP" baseline="0" dirty="0" smtClean="0"/>
              <a:t> performance by </a:t>
            </a:r>
            <a:r>
              <a:rPr kumimoji="1" lang="en-US" altLang="ja-JP" dirty="0" smtClean="0"/>
              <a:t>DC </a:t>
            </a:r>
            <a:r>
              <a:rPr kumimoji="1" lang="en-US" altLang="ja-JP" dirty="0"/>
              <a:t>bias </a:t>
            </a:r>
            <a:r>
              <a:rPr kumimoji="1" lang="en-US" altLang="ja-JP" dirty="0" smtClean="0"/>
              <a:t>and gm/gd tuning is </a:t>
            </a:r>
            <a:r>
              <a:rPr kumimoji="1" lang="en-US" altLang="ja-JP" dirty="0"/>
              <a:t>much easier in AnaCell after the transient simulation</a:t>
            </a:r>
            <a:r>
              <a:rPr kumimoji="1" lang="en-US" altLang="ja-JP" dirty="0" smtClean="0"/>
              <a:t>.</a:t>
            </a:r>
            <a:endParaRPr kumimoji="1" lang="en-US" altLang="ja-JP" dirty="0"/>
          </a:p>
          <a:p>
            <a:r>
              <a:rPr kumimoji="1" lang="en-US" altLang="ja-JP" dirty="0"/>
              <a:t>Also there is no limits for Circuit size and how many AnaCells are used.</a:t>
            </a:r>
          </a:p>
        </p:txBody>
      </p:sp>
      <p:sp>
        <p:nvSpPr>
          <p:cNvPr id="4" name="スライド番号プレースホルダー 3"/>
          <p:cNvSpPr>
            <a:spLocks noGrp="1"/>
          </p:cNvSpPr>
          <p:nvPr>
            <p:ph type="sldNum" sz="quarter" idx="10"/>
          </p:nvPr>
        </p:nvSpPr>
        <p:spPr/>
        <p:txBody>
          <a:bodyPr/>
          <a:lstStyle/>
          <a:p>
            <a:fld id="{A38BA52A-0641-4AE0-988D-DE8D864D37BE}" type="slidenum">
              <a:rPr lang="ja-JP" altLang="en-US" smtClean="0">
                <a:solidFill>
                  <a:srgbClr val="000000"/>
                </a:solidFill>
              </a:rPr>
              <a:pPr/>
              <a:t>5</a:t>
            </a:fld>
            <a:endParaRPr lang="en-US" altLang="ja-JP" dirty="0">
              <a:solidFill>
                <a:srgbClr val="000000"/>
              </a:solidFill>
            </a:endParaRPr>
          </a:p>
        </p:txBody>
      </p:sp>
    </p:spTree>
    <p:extLst>
      <p:ext uri="{BB962C8B-B14F-4D97-AF65-F5344CB8AC3E}">
        <p14:creationId xmlns:p14="http://schemas.microsoft.com/office/powerpoint/2010/main" val="7514816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57150" y="720725"/>
            <a:ext cx="6626225" cy="3727450"/>
          </a:xfrm>
        </p:spPr>
      </p:sp>
      <p:sp>
        <p:nvSpPr>
          <p:cNvPr id="3" name="ノート プレースホルダー 2"/>
          <p:cNvSpPr>
            <a:spLocks noGrp="1"/>
          </p:cNvSpPr>
          <p:nvPr>
            <p:ph type="body" idx="1"/>
          </p:nvPr>
        </p:nvSpPr>
        <p:spPr/>
        <p:txBody>
          <a:bodyPr/>
          <a:lstStyle/>
          <a:p>
            <a:r>
              <a:rPr kumimoji="1" lang="en-US" altLang="ja-JP" dirty="0" smtClean="0"/>
              <a:t>In </a:t>
            </a:r>
            <a:r>
              <a:rPr kumimoji="1" lang="en-US" altLang="ja-JP" dirty="0"/>
              <a:t>this slide, we explain how DC biases are set automatically. We emphasize that this is from designer’s point of view and not from algorithmic point of view.</a:t>
            </a:r>
          </a:p>
          <a:p>
            <a:endParaRPr kumimoji="1" lang="en-US" altLang="ja-JP" dirty="0"/>
          </a:p>
          <a:p>
            <a:r>
              <a:rPr kumimoji="1" lang="en-US" altLang="ja-JP" dirty="0"/>
              <a:t>Suppose the transistor needs the specific Ids under the supply voltage.</a:t>
            </a:r>
          </a:p>
          <a:p>
            <a:r>
              <a:rPr kumimoji="1" lang="en-US" altLang="ja-JP" dirty="0"/>
              <a:t>There are unlimited L and W to realize this conditions in logically, but in reality there are limited design parameters for L and W.</a:t>
            </a:r>
          </a:p>
          <a:p>
            <a:r>
              <a:rPr kumimoji="1" lang="en-US" altLang="ja-JP" dirty="0"/>
              <a:t>If we draw the each curve corresponds to  W/L for </a:t>
            </a:r>
            <a:r>
              <a:rPr kumimoji="1" lang="en-US" altLang="ja-JP" dirty="0" smtClean="0"/>
              <a:t>Vgs</a:t>
            </a:r>
            <a:r>
              <a:rPr kumimoji="1" lang="en-US" altLang="ja-JP" dirty="0"/>
              <a:t>, we have this graph in left hands.</a:t>
            </a:r>
          </a:p>
          <a:p>
            <a:r>
              <a:rPr kumimoji="1" lang="en-US" altLang="ja-JP" dirty="0"/>
              <a:t>This shows that in order to derive the specific Ids’, W/L namely gm has each slope under Vgs conditions.</a:t>
            </a:r>
          </a:p>
          <a:p>
            <a:r>
              <a:rPr kumimoji="1" lang="en-US" altLang="ja-JP" dirty="0"/>
              <a:t>Suppose reasonable W/L ratio is from 0.1 to 100. </a:t>
            </a:r>
          </a:p>
          <a:p>
            <a:r>
              <a:rPr kumimoji="1" lang="en-US" altLang="ja-JP" dirty="0"/>
              <a:t>Also we selects L and W parameters which is uniformly sequenced value which is easy to design</a:t>
            </a:r>
            <a:r>
              <a:rPr kumimoji="1" lang="en-US" altLang="ja-JP" dirty="0" smtClean="0"/>
              <a:t>.</a:t>
            </a:r>
            <a:endParaRPr kumimoji="1" lang="en-US" altLang="ja-JP" dirty="0"/>
          </a:p>
          <a:p>
            <a:r>
              <a:rPr kumimoji="1" lang="en-US" altLang="ja-JP" dirty="0" smtClean="0"/>
              <a:t>Each </a:t>
            </a:r>
            <a:r>
              <a:rPr kumimoji="1" lang="en-US" altLang="ja-JP" dirty="0"/>
              <a:t>plotted points provide the targeting Ids’, but in the view of designer, it should have a freedom of adjusting L and W around the initial value to get better performance like area/power/gain/resistance/variation/robustness etc</a:t>
            </a:r>
            <a:r>
              <a:rPr kumimoji="1" lang="en-US" altLang="ja-JP" dirty="0" smtClean="0"/>
              <a:t>.</a:t>
            </a:r>
            <a:endParaRPr kumimoji="1" lang="en-US" altLang="ja-JP" dirty="0"/>
          </a:p>
          <a:p>
            <a:r>
              <a:rPr kumimoji="1" lang="en-US" altLang="ja-JP" dirty="0" smtClean="0"/>
              <a:t>So </a:t>
            </a:r>
            <a:r>
              <a:rPr kumimoji="1" lang="en-US" altLang="ja-JP" dirty="0"/>
              <a:t>AnaCell automatically selects the initial point which has most adjustable value which is shown in red circle. </a:t>
            </a:r>
          </a:p>
          <a:p>
            <a:r>
              <a:rPr kumimoji="1" lang="en-US" altLang="ja-JP" dirty="0" smtClean="0"/>
              <a:t>We </a:t>
            </a:r>
            <a:r>
              <a:rPr kumimoji="1" lang="en-US" altLang="ja-JP" dirty="0"/>
              <a:t>call this  perspective as the designability which means the initial design value should be easiest to be adjusted in the space of discrete design space in the allowable targeting conditions</a:t>
            </a:r>
            <a:r>
              <a:rPr kumimoji="1" lang="en-US" altLang="ja-JP" dirty="0" smtClean="0"/>
              <a:t>.</a:t>
            </a:r>
            <a:endParaRPr kumimoji="1" lang="en-US" altLang="ja-JP" dirty="0"/>
          </a:p>
          <a:p>
            <a:r>
              <a:rPr kumimoji="1" lang="en-US" altLang="ja-JP" dirty="0" smtClean="0"/>
              <a:t>And </a:t>
            </a:r>
            <a:r>
              <a:rPr kumimoji="1" lang="en-US" altLang="ja-JP" dirty="0"/>
              <a:t>this auto bias setting should work with any process technology</a:t>
            </a:r>
            <a:r>
              <a:rPr kumimoji="1" lang="ja-JP" altLang="en-US" dirty="0"/>
              <a:t> </a:t>
            </a:r>
            <a:r>
              <a:rPr kumimoji="1" lang="en-US" altLang="ja-JP" dirty="0"/>
              <a:t>and any supply voltage.</a:t>
            </a:r>
          </a:p>
          <a:p>
            <a:endParaRPr kumimoji="1" lang="en-US" altLang="ja-JP" dirty="0"/>
          </a:p>
        </p:txBody>
      </p:sp>
      <p:sp>
        <p:nvSpPr>
          <p:cNvPr id="4" name="スライド番号プレースホルダー 3"/>
          <p:cNvSpPr>
            <a:spLocks noGrp="1"/>
          </p:cNvSpPr>
          <p:nvPr>
            <p:ph type="sldNum" sz="quarter" idx="10"/>
          </p:nvPr>
        </p:nvSpPr>
        <p:spPr/>
        <p:txBody>
          <a:bodyPr/>
          <a:lstStyle/>
          <a:p>
            <a:fld id="{A38BA52A-0641-4AE0-988D-DE8D864D37BE}" type="slidenum">
              <a:rPr lang="ja-JP" altLang="en-US" smtClean="0"/>
              <a:pPr/>
              <a:t>6</a:t>
            </a:fld>
            <a:endParaRPr lang="en-US" altLang="ja-JP" dirty="0"/>
          </a:p>
        </p:txBody>
      </p:sp>
    </p:spTree>
    <p:extLst>
      <p:ext uri="{BB962C8B-B14F-4D97-AF65-F5344CB8AC3E}">
        <p14:creationId xmlns:p14="http://schemas.microsoft.com/office/powerpoint/2010/main" val="23075387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57150" y="720725"/>
            <a:ext cx="6626225" cy="3727450"/>
          </a:xfrm>
        </p:spPr>
      </p:sp>
      <p:sp>
        <p:nvSpPr>
          <p:cNvPr id="3" name="ノート プレースホルダー 2"/>
          <p:cNvSpPr>
            <a:spLocks noGrp="1"/>
          </p:cNvSpPr>
          <p:nvPr>
            <p:ph type="body" idx="1"/>
          </p:nvPr>
        </p:nvSpPr>
        <p:spPr/>
        <p:txBody>
          <a:bodyPr/>
          <a:lstStyle/>
          <a:p>
            <a:pPr>
              <a:defRPr/>
            </a:pPr>
            <a:r>
              <a:rPr lang="en-US" altLang="ja-JP" dirty="0" smtClean="0">
                <a:latin typeface="Cambria" panose="02040503050406030204" pitchFamily="18" charset="0"/>
              </a:rPr>
              <a:t>In vertical stacked transistors, Vds of each transistor should be low enough compared to Vdd for design flexibility.</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altLang="ja-JP" dirty="0" smtClean="0">
                <a:latin typeface="Cambria" panose="02040503050406030204" pitchFamily="18" charset="0"/>
              </a:rPr>
              <a:t>This slide shows how Vds is lowered satisfying the stable conditions.</a:t>
            </a:r>
          </a:p>
          <a:p>
            <a:pPr>
              <a:defRPr/>
            </a:pPr>
            <a:r>
              <a:rPr lang="en-US" altLang="ja-JP" dirty="0" smtClean="0">
                <a:latin typeface="Cambria" panose="02040503050406030204" pitchFamily="18" charset="0"/>
              </a:rPr>
              <a:t>The plotted vgs in previous slide supposes Vds=Vdd, thus vgs satisfies fully  that transistor is in the saturation region as in left figure.</a:t>
            </a:r>
            <a:endParaRPr lang="en-US" altLang="ja-JP" baseline="0" dirty="0" smtClean="0">
              <a:latin typeface="Cambria" panose="02040503050406030204" pitchFamily="18"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US" altLang="ja-JP" baseline="0" dirty="0" smtClean="0">
                <a:latin typeface="Cambria" panose="02040503050406030204" pitchFamily="18" charset="0"/>
              </a:rPr>
              <a:t>The red region shows the over drive voltage which is vgs-vth.</a:t>
            </a:r>
          </a:p>
          <a:p>
            <a:pPr>
              <a:defRPr/>
            </a:pPr>
            <a:r>
              <a:rPr lang="en-US" altLang="ja-JP" dirty="0" smtClean="0">
                <a:latin typeface="Cambria" panose="02040503050406030204" pitchFamily="18" charset="0"/>
              </a:rPr>
              <a:t>If vds is in this region, transistor is not in saturation and output resistance is small.</a:t>
            </a:r>
          </a:p>
          <a:p>
            <a:pPr>
              <a:defRPr/>
            </a:pPr>
            <a:r>
              <a:rPr lang="en-US" altLang="ja-JP" dirty="0" smtClean="0">
                <a:latin typeface="Cambria" panose="02040503050406030204" pitchFamily="18" charset="0"/>
              </a:rPr>
              <a:t>If vds is larger than  this red region, transistor is in saturation but  output resistance is still small around this border.</a:t>
            </a:r>
            <a:endParaRPr lang="en-US" altLang="ja-JP" baseline="0" dirty="0" smtClean="0">
              <a:latin typeface="Cambria" panose="02040503050406030204" pitchFamily="18" charset="0"/>
            </a:endParaRPr>
          </a:p>
          <a:p>
            <a:pPr>
              <a:defRPr/>
            </a:pPr>
            <a:r>
              <a:rPr lang="en-US" altLang="ja-JP" dirty="0" smtClean="0">
                <a:latin typeface="Cambria" panose="02040503050406030204" pitchFamily="18" charset="0"/>
              </a:rPr>
              <a:t>In center figure , we set the reference point P. If vds is P, transistor has diode structure and is saturated enough.</a:t>
            </a:r>
            <a:endParaRPr lang="en-US" altLang="ja-JP" baseline="0" dirty="0" smtClean="0">
              <a:latin typeface="Cambria" panose="02040503050406030204" pitchFamily="18" charset="0"/>
            </a:endParaRPr>
          </a:p>
          <a:p>
            <a:pPr>
              <a:defRPr/>
            </a:pPr>
            <a:r>
              <a:rPr lang="en-US" altLang="ja-JP" dirty="0" smtClean="0">
                <a:latin typeface="Cambria" panose="02040503050406030204" pitchFamily="18" charset="0"/>
              </a:rPr>
              <a:t>In right figure, we define the Vds’(dash), which has almost the same gd as P, as the lowest limit </a:t>
            </a:r>
            <a:r>
              <a:rPr lang="ja-JP" altLang="en-US" dirty="0" smtClean="0">
                <a:latin typeface="Cambria" panose="02040503050406030204" pitchFamily="18" charset="0"/>
              </a:rPr>
              <a:t> </a:t>
            </a:r>
            <a:r>
              <a:rPr lang="en-US" altLang="ja-JP" dirty="0" smtClean="0">
                <a:latin typeface="Cambria" panose="02040503050406030204" pitchFamily="18" charset="0"/>
              </a:rPr>
              <a:t>for auto Vds setting.</a:t>
            </a:r>
            <a:endParaRPr lang="en-US" altLang="ja-JP" baseline="0" dirty="0" smtClean="0">
              <a:latin typeface="Cambria" panose="02040503050406030204" pitchFamily="18"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US" altLang="ja-JP" baseline="0" dirty="0" smtClean="0">
                <a:latin typeface="Cambria" panose="02040503050406030204" pitchFamily="18" charset="0"/>
              </a:rPr>
              <a:t>Designer can also consider the region between this lower limit and the boundary of over drive vds</a:t>
            </a:r>
            <a:r>
              <a:rPr lang="en-US" altLang="ja-JP" dirty="0" smtClean="0">
                <a:latin typeface="Cambria" panose="02040503050406030204" pitchFamily="18" charset="0"/>
              </a:rPr>
              <a:t> </a:t>
            </a:r>
            <a:r>
              <a:rPr lang="en-US" altLang="ja-JP" baseline="0" dirty="0" smtClean="0">
                <a:latin typeface="Cambria" panose="02040503050406030204" pitchFamily="18" charset="0"/>
              </a:rPr>
              <a:t>as the margin when adjusting final vds interactively.</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altLang="ja-JP" baseline="0" dirty="0" smtClean="0">
                <a:latin typeface="Cambria" panose="02040503050406030204" pitchFamily="18" charset="0"/>
              </a:rPr>
              <a:t>Thus, this lower Vds enables the vertical stack transistors in AnaCell</a:t>
            </a:r>
          </a:p>
          <a:p>
            <a:endParaRPr lang="en-US" altLang="ja-JP" dirty="0" smtClean="0">
              <a:latin typeface="Cambria" panose="02040503050406030204" pitchFamily="18" charset="0"/>
            </a:endParaRPr>
          </a:p>
        </p:txBody>
      </p:sp>
      <p:sp>
        <p:nvSpPr>
          <p:cNvPr id="4" name="スライド番号プレースホルダー 3"/>
          <p:cNvSpPr>
            <a:spLocks noGrp="1"/>
          </p:cNvSpPr>
          <p:nvPr>
            <p:ph type="sldNum" sz="quarter" idx="10"/>
          </p:nvPr>
        </p:nvSpPr>
        <p:spPr/>
        <p:txBody>
          <a:bodyPr/>
          <a:lstStyle/>
          <a:p>
            <a:fld id="{A38BA52A-0641-4AE0-988D-DE8D864D37BE}" type="slidenum">
              <a:rPr lang="ja-JP" altLang="en-US" smtClean="0"/>
              <a:pPr/>
              <a:t>7</a:t>
            </a:fld>
            <a:endParaRPr lang="en-US" altLang="ja-JP" dirty="0"/>
          </a:p>
        </p:txBody>
      </p:sp>
    </p:spTree>
    <p:extLst>
      <p:ext uri="{BB962C8B-B14F-4D97-AF65-F5344CB8AC3E}">
        <p14:creationId xmlns:p14="http://schemas.microsoft.com/office/powerpoint/2010/main" val="24027794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0488" y="744538"/>
            <a:ext cx="6626225" cy="3727450"/>
          </a:xfrm>
        </p:spPr>
      </p:sp>
      <p:sp>
        <p:nvSpPr>
          <p:cNvPr id="3" name="ノート プレースホルダー 2"/>
          <p:cNvSpPr>
            <a:spLocks noGrp="1"/>
          </p:cNvSpPr>
          <p:nvPr>
            <p:ph type="body" idx="1"/>
          </p:nvPr>
        </p:nvSpPr>
        <p:spPr/>
        <p:txBody>
          <a:bodyPr/>
          <a:lstStyle/>
          <a:p>
            <a:r>
              <a:rPr kumimoji="1" lang="en-US" altLang="ja-JP" dirty="0" smtClean="0"/>
              <a:t>In </a:t>
            </a:r>
            <a:r>
              <a:rPr kumimoji="1" lang="en-US" altLang="ja-JP" dirty="0"/>
              <a:t>adjustment of bias in AnaCell, it is automatically budgeted as initial value which </a:t>
            </a:r>
            <a:r>
              <a:rPr kumimoji="1" lang="en-US" altLang="ja-JP" dirty="0" smtClean="0"/>
              <a:t>satisfies </a:t>
            </a:r>
            <a:r>
              <a:rPr kumimoji="1" lang="en-US" altLang="ja-JP" dirty="0"/>
              <a:t>the Kirchhoff </a:t>
            </a:r>
            <a:r>
              <a:rPr kumimoji="1" lang="en-US" altLang="ja-JP" dirty="0" smtClean="0"/>
              <a:t>law in AnaCell</a:t>
            </a:r>
            <a:r>
              <a:rPr kumimoji="1" lang="en-US" altLang="ja-JP" dirty="0"/>
              <a:t>.</a:t>
            </a:r>
          </a:p>
          <a:p>
            <a:r>
              <a:rPr kumimoji="1" lang="en-US" altLang="ja-JP" dirty="0"/>
              <a:t>In reality, designer will change the bias for targeting gain or output resistance or other intention.</a:t>
            </a:r>
          </a:p>
          <a:p>
            <a:endParaRPr kumimoji="1" lang="en-US" altLang="ja-JP" dirty="0"/>
          </a:p>
          <a:p>
            <a:r>
              <a:rPr kumimoji="1" lang="en-US" altLang="ja-JP" dirty="0" smtClean="0"/>
              <a:t>AnaCell </a:t>
            </a:r>
            <a:r>
              <a:rPr kumimoji="1" lang="en-US" altLang="ja-JP" dirty="0"/>
              <a:t>provides that how each transistor affects to other transistor in advance when modifying current bias </a:t>
            </a:r>
            <a:r>
              <a:rPr kumimoji="1" lang="en-US" altLang="ja-JP" dirty="0" smtClean="0"/>
              <a:t>and</a:t>
            </a:r>
            <a:r>
              <a:rPr kumimoji="1" lang="en-US" altLang="ja-JP" baseline="0" dirty="0" smtClean="0"/>
              <a:t> t</a:t>
            </a:r>
            <a:r>
              <a:rPr kumimoji="1" lang="en-US" altLang="ja-JP" dirty="0" smtClean="0"/>
              <a:t>his makes it easier for designers to make decisions.</a:t>
            </a:r>
            <a:endParaRPr kumimoji="1" lang="en-US" altLang="ja-JP" dirty="0"/>
          </a:p>
          <a:p>
            <a:r>
              <a:rPr kumimoji="1" lang="en-US" altLang="ja-JP" dirty="0" smtClean="0"/>
              <a:t>This </a:t>
            </a:r>
            <a:r>
              <a:rPr kumimoji="1" lang="en-US" altLang="ja-JP" dirty="0"/>
              <a:t>will enable to improve design efficiency in all </a:t>
            </a:r>
            <a:r>
              <a:rPr kumimoji="1" lang="en-US" altLang="ja-JP" dirty="0" smtClean="0"/>
              <a:t>phases </a:t>
            </a:r>
            <a:r>
              <a:rPr kumimoji="1" lang="en-US" altLang="ja-JP" dirty="0"/>
              <a:t>of analog design for tuning to targeting final specification.</a:t>
            </a:r>
          </a:p>
          <a:p>
            <a:r>
              <a:rPr kumimoji="1" lang="en-US" altLang="ja-JP" dirty="0"/>
              <a:t>Designer also can have the view of lower limit of Vgs and Vds which are key of small signal characteristic gm and gd.</a:t>
            </a:r>
          </a:p>
          <a:p>
            <a:endParaRPr kumimoji="1" lang="en-US" altLang="ja-JP" dirty="0"/>
          </a:p>
        </p:txBody>
      </p:sp>
      <p:sp>
        <p:nvSpPr>
          <p:cNvPr id="4" name="スライド番号プレースホルダー 3"/>
          <p:cNvSpPr>
            <a:spLocks noGrp="1"/>
          </p:cNvSpPr>
          <p:nvPr>
            <p:ph type="sldNum" sz="quarter" idx="10"/>
          </p:nvPr>
        </p:nvSpPr>
        <p:spPr/>
        <p:txBody>
          <a:bodyPr/>
          <a:lstStyle/>
          <a:p>
            <a:fld id="{A38BA52A-0641-4AE0-988D-DE8D864D37BE}" type="slidenum">
              <a:rPr lang="ja-JP" altLang="en-US" smtClean="0"/>
              <a:pPr/>
              <a:t>8</a:t>
            </a:fld>
            <a:endParaRPr lang="en-US" altLang="ja-JP" dirty="0"/>
          </a:p>
        </p:txBody>
      </p:sp>
    </p:spTree>
    <p:extLst>
      <p:ext uri="{BB962C8B-B14F-4D97-AF65-F5344CB8AC3E}">
        <p14:creationId xmlns:p14="http://schemas.microsoft.com/office/powerpoint/2010/main" val="23649524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0488" y="744538"/>
            <a:ext cx="6626225" cy="3727450"/>
          </a:xfrm>
        </p:spPr>
      </p:sp>
      <p:sp>
        <p:nvSpPr>
          <p:cNvPr id="3" name="ノート プレースホルダー 2"/>
          <p:cNvSpPr>
            <a:spLocks noGrp="1"/>
          </p:cNvSpPr>
          <p:nvPr>
            <p:ph type="body" idx="1"/>
          </p:nvPr>
        </p:nvSpPr>
        <p:spPr/>
        <p:txBody>
          <a:bodyPr/>
          <a:lstStyle/>
          <a:p>
            <a:r>
              <a:rPr kumimoji="1" lang="en-US" altLang="ja-JP" dirty="0"/>
              <a:t>We show the AnaCell design flow which uses this auto bias setting.</a:t>
            </a:r>
          </a:p>
          <a:p>
            <a:r>
              <a:rPr kumimoji="1" lang="en-US" altLang="ja-JP" dirty="0" smtClean="0"/>
              <a:t>At </a:t>
            </a:r>
            <a:r>
              <a:rPr kumimoji="1" lang="en-US" altLang="ja-JP" dirty="0"/>
              <a:t>first, construct the circuit by several AnaCells and devices.  Then apply the technology as in </a:t>
            </a:r>
            <a:r>
              <a:rPr kumimoji="1" lang="en-US" altLang="ja-JP" dirty="0" smtClean="0"/>
              <a:t>2</a:t>
            </a:r>
            <a:r>
              <a:rPr kumimoji="1" lang="en-US" altLang="ja-JP" baseline="30000" dirty="0" smtClean="0"/>
              <a:t>nd </a:t>
            </a:r>
            <a:r>
              <a:rPr kumimoji="1" lang="en-US" altLang="ja-JP" dirty="0" smtClean="0"/>
              <a:t>step.</a:t>
            </a:r>
            <a:endParaRPr kumimoji="1" lang="en-US" altLang="ja-JP" dirty="0"/>
          </a:p>
          <a:p>
            <a:r>
              <a:rPr kumimoji="1" lang="en-US" altLang="ja-JP" dirty="0" smtClean="0"/>
              <a:t>In 3</a:t>
            </a:r>
            <a:r>
              <a:rPr kumimoji="1" lang="en-US" altLang="ja-JP" baseline="30000" dirty="0" smtClean="0"/>
              <a:t>rd</a:t>
            </a:r>
            <a:r>
              <a:rPr kumimoji="1" lang="en-US" altLang="ja-JP" dirty="0"/>
              <a:t> step, Designer specifies the supply Voltage and  each </a:t>
            </a:r>
            <a:r>
              <a:rPr kumimoji="1" lang="en-US" altLang="ja-JP" dirty="0" smtClean="0"/>
              <a:t>current, then </a:t>
            </a:r>
            <a:r>
              <a:rPr kumimoji="1" lang="en-US" altLang="ja-JP" dirty="0"/>
              <a:t>gets the each DC bias </a:t>
            </a:r>
            <a:r>
              <a:rPr kumimoji="1" lang="en-US" altLang="ja-JP" dirty="0" smtClean="0"/>
              <a:t>condition </a:t>
            </a:r>
            <a:r>
              <a:rPr kumimoji="1" lang="en-US" altLang="ja-JP" dirty="0"/>
              <a:t>in each node by automatic bias setting.</a:t>
            </a:r>
          </a:p>
          <a:p>
            <a:r>
              <a:rPr kumimoji="1" lang="en-US" altLang="ja-JP" dirty="0" smtClean="0"/>
              <a:t>At </a:t>
            </a:r>
            <a:r>
              <a:rPr kumimoji="1" lang="en-US" altLang="ja-JP" dirty="0"/>
              <a:t>this point, </a:t>
            </a:r>
            <a:r>
              <a:rPr kumimoji="1" lang="en-US" altLang="ja-JP" dirty="0" smtClean="0"/>
              <a:t>designer </a:t>
            </a:r>
            <a:r>
              <a:rPr kumimoji="1" lang="en-US" altLang="ja-JP" dirty="0"/>
              <a:t>can adjust the bias points  based on allowable space of the </a:t>
            </a:r>
            <a:r>
              <a:rPr kumimoji="1" lang="en-US" altLang="ja-JP" dirty="0" smtClean="0"/>
              <a:t>gm/gd/L/W/Vds/Vgs </a:t>
            </a:r>
            <a:r>
              <a:rPr kumimoji="1" lang="en-US" altLang="ja-JP" dirty="0"/>
              <a:t>which provides targeting Ids. </a:t>
            </a:r>
          </a:p>
          <a:p>
            <a:r>
              <a:rPr kumimoji="1" lang="en-US" altLang="ja-JP" dirty="0" smtClean="0"/>
              <a:t>Once </a:t>
            </a:r>
            <a:r>
              <a:rPr kumimoji="1" lang="en-US" altLang="ja-JP" dirty="0"/>
              <a:t>designer changes the bias points in one node, other node’s bias points in AnaCell are adjusted automatically.</a:t>
            </a:r>
          </a:p>
          <a:p>
            <a:r>
              <a:rPr kumimoji="1" lang="en-US" altLang="ja-JP" dirty="0" smtClean="0"/>
              <a:t>Next </a:t>
            </a:r>
            <a:r>
              <a:rPr kumimoji="1" lang="en-US" altLang="ja-JP" dirty="0"/>
              <a:t>flow is the same as the one presented in last year DAC in </a:t>
            </a:r>
            <a:r>
              <a:rPr kumimoji="1" lang="en-US" altLang="ja-JP" dirty="0" smtClean="0"/>
              <a:t>4</a:t>
            </a:r>
            <a:r>
              <a:rPr kumimoji="1" lang="en-US" altLang="ja-JP" baseline="30000" dirty="0" smtClean="0"/>
              <a:t>th</a:t>
            </a:r>
            <a:r>
              <a:rPr kumimoji="1" lang="en-US" altLang="ja-JP" dirty="0"/>
              <a:t> step and </a:t>
            </a:r>
            <a:r>
              <a:rPr kumimoji="1" lang="en-US" altLang="ja-JP" dirty="0" smtClean="0"/>
              <a:t>5</a:t>
            </a:r>
            <a:r>
              <a:rPr kumimoji="1" lang="en-US" altLang="ja-JP" baseline="30000" dirty="0" smtClean="0"/>
              <a:t>th</a:t>
            </a:r>
            <a:r>
              <a:rPr kumimoji="1" lang="en-US" altLang="ja-JP" dirty="0"/>
              <a:t> step.</a:t>
            </a:r>
            <a:endParaRPr kumimoji="1" lang="en-US" altLang="ja-JP" dirty="0" smtClean="0"/>
          </a:p>
          <a:p>
            <a:endParaRPr kumimoji="1" lang="en-US" altLang="ja-JP" dirty="0"/>
          </a:p>
          <a:p>
            <a:r>
              <a:rPr kumimoji="1" lang="en-US" altLang="ja-JP" dirty="0" smtClean="0"/>
              <a:t>Based </a:t>
            </a:r>
            <a:r>
              <a:rPr kumimoji="1" lang="en-US" altLang="ja-JP" dirty="0"/>
              <a:t>on determined DC bias conditions, feasible L and W space is generated and </a:t>
            </a:r>
            <a:r>
              <a:rPr kumimoji="1" lang="en-US" altLang="ja-JP" dirty="0" smtClean="0"/>
              <a:t>checks </a:t>
            </a:r>
            <a:r>
              <a:rPr kumimoji="1" lang="en-US" altLang="ja-JP" dirty="0"/>
              <a:t>the AnaCell’s circuits performance like gain or output resistance without spice simulation.</a:t>
            </a:r>
          </a:p>
          <a:p>
            <a:r>
              <a:rPr kumimoji="1" lang="en-US" altLang="ja-JP" dirty="0" smtClean="0"/>
              <a:t>After </a:t>
            </a:r>
            <a:r>
              <a:rPr kumimoji="1" lang="en-US" altLang="ja-JP" dirty="0"/>
              <a:t>all transistor’s L and W are determined, designer can run the spice simulation with AnaCell’s internal test bench or </a:t>
            </a:r>
            <a:r>
              <a:rPr kumimoji="1" lang="en-US" altLang="ja-JP" dirty="0" smtClean="0"/>
              <a:t>designer’s </a:t>
            </a:r>
            <a:r>
              <a:rPr kumimoji="1" lang="en-US" altLang="ja-JP" dirty="0"/>
              <a:t>test bench for the circuit level.</a:t>
            </a:r>
          </a:p>
          <a:p>
            <a:r>
              <a:rPr kumimoji="1" lang="en-US" altLang="ja-JP" dirty="0" smtClean="0"/>
              <a:t>With </a:t>
            </a:r>
            <a:r>
              <a:rPr kumimoji="1" lang="en-US" altLang="ja-JP" dirty="0"/>
              <a:t>AC/Transient simulation, if it is necessary to change the L W or DC bias, </a:t>
            </a:r>
            <a:r>
              <a:rPr kumimoji="1" lang="en-US" altLang="ja-JP" dirty="0" smtClean="0"/>
              <a:t>designer can go </a:t>
            </a:r>
            <a:r>
              <a:rPr kumimoji="1" lang="en-US" altLang="ja-JP" dirty="0"/>
              <a:t>back to the previous level. But this is also easy to change by L W table selection or auto bias setting.</a:t>
            </a:r>
          </a:p>
          <a:p>
            <a:endParaRPr kumimoji="1" lang="en-US" altLang="ja-JP" dirty="0"/>
          </a:p>
        </p:txBody>
      </p:sp>
      <p:sp>
        <p:nvSpPr>
          <p:cNvPr id="4" name="スライド番号プレースホルダー 3"/>
          <p:cNvSpPr>
            <a:spLocks noGrp="1"/>
          </p:cNvSpPr>
          <p:nvPr>
            <p:ph type="sldNum" sz="quarter" idx="10"/>
          </p:nvPr>
        </p:nvSpPr>
        <p:spPr/>
        <p:txBody>
          <a:bodyPr/>
          <a:lstStyle/>
          <a:p>
            <a:fld id="{A38BA52A-0641-4AE0-988D-DE8D864D37BE}" type="slidenum">
              <a:rPr lang="ja-JP" altLang="en-US" smtClean="0"/>
              <a:pPr/>
              <a:t>9</a:t>
            </a:fld>
            <a:endParaRPr lang="en-US" altLang="ja-JP" dirty="0"/>
          </a:p>
        </p:txBody>
      </p:sp>
    </p:spTree>
    <p:extLst>
      <p:ext uri="{BB962C8B-B14F-4D97-AF65-F5344CB8AC3E}">
        <p14:creationId xmlns:p14="http://schemas.microsoft.com/office/powerpoint/2010/main" val="2303944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914400" y="685800"/>
            <a:ext cx="10363200" cy="2127250"/>
          </a:xfrm>
        </p:spPr>
        <p:txBody>
          <a:bodyPr/>
          <a:lstStyle>
            <a:lvl1pPr algn="ctr">
              <a:defRPr sz="5800"/>
            </a:lvl1pPr>
          </a:lstStyle>
          <a:p>
            <a:pPr lvl="0"/>
            <a:r>
              <a:rPr lang="ja-JP" altLang="en-US" noProof="0"/>
              <a:t>マスター タイトルの書式設定</a:t>
            </a:r>
          </a:p>
        </p:txBody>
      </p:sp>
      <p:sp>
        <p:nvSpPr>
          <p:cNvPr id="16387" name="Rectangle 3"/>
          <p:cNvSpPr>
            <a:spLocks noGrp="1" noChangeArrowheads="1"/>
          </p:cNvSpPr>
          <p:nvPr>
            <p:ph type="subTitle" idx="1"/>
          </p:nvPr>
        </p:nvSpPr>
        <p:spPr>
          <a:xfrm>
            <a:off x="1828800" y="3270250"/>
            <a:ext cx="8534400" cy="2209800"/>
          </a:xfrm>
        </p:spPr>
        <p:txBody>
          <a:bodyPr/>
          <a:lstStyle>
            <a:lvl1pPr marL="0" indent="0" algn="ctr">
              <a:buFont typeface="Wingdings" pitchFamily="2" charset="2"/>
              <a:buNone/>
              <a:defRPr sz="3000"/>
            </a:lvl1pPr>
          </a:lstStyle>
          <a:p>
            <a:pPr lvl="0"/>
            <a:r>
              <a:rPr lang="ja-JP" altLang="en-US" noProof="0"/>
              <a:t>マスター サブタイトルの書式設定</a:t>
            </a:r>
          </a:p>
        </p:txBody>
      </p:sp>
      <p:sp>
        <p:nvSpPr>
          <p:cNvPr id="16388" name="Rectangle 4"/>
          <p:cNvSpPr>
            <a:spLocks noGrp="1" noChangeArrowheads="1"/>
          </p:cNvSpPr>
          <p:nvPr>
            <p:ph type="dt" sz="half" idx="2"/>
          </p:nvPr>
        </p:nvSpPr>
        <p:spPr/>
        <p:txBody>
          <a:bodyPr/>
          <a:lstStyle>
            <a:lvl1pPr>
              <a:defRPr/>
            </a:lvl1pPr>
          </a:lstStyle>
          <a:p>
            <a:endParaRPr lang="en-US" altLang="ja-JP" dirty="0"/>
          </a:p>
        </p:txBody>
      </p:sp>
      <p:sp>
        <p:nvSpPr>
          <p:cNvPr id="16389" name="Rectangle 5"/>
          <p:cNvSpPr>
            <a:spLocks noGrp="1" noChangeArrowheads="1"/>
          </p:cNvSpPr>
          <p:nvPr>
            <p:ph type="ftr" sz="quarter" idx="3"/>
          </p:nvPr>
        </p:nvSpPr>
        <p:spPr>
          <a:xfrm>
            <a:off x="4677996" y="6629400"/>
            <a:ext cx="3860800" cy="457200"/>
          </a:xfrm>
        </p:spPr>
        <p:txBody>
          <a:bodyPr/>
          <a:lstStyle>
            <a:lvl1pPr>
              <a:defRPr/>
            </a:lvl1pPr>
          </a:lstStyle>
          <a:p>
            <a:r>
              <a:rPr lang="en-US" altLang="ja-JP" dirty="0"/>
              <a:t>Copyright 2018 Jedat Inc.</a:t>
            </a:r>
          </a:p>
        </p:txBody>
      </p:sp>
      <p:sp>
        <p:nvSpPr>
          <p:cNvPr id="16390" name="Rectangle 6"/>
          <p:cNvSpPr>
            <a:spLocks noGrp="1" noChangeArrowheads="1"/>
          </p:cNvSpPr>
          <p:nvPr>
            <p:ph type="sldNum" sz="quarter" idx="4"/>
          </p:nvPr>
        </p:nvSpPr>
        <p:spPr>
          <a:xfrm>
            <a:off x="9412244" y="6597853"/>
            <a:ext cx="2844800" cy="457200"/>
          </a:xfrm>
        </p:spPr>
        <p:txBody>
          <a:bodyPr/>
          <a:lstStyle>
            <a:lvl1pPr>
              <a:defRPr/>
            </a:lvl1pPr>
          </a:lstStyle>
          <a:p>
            <a:fld id="{7896EBD7-DA38-4FD6-943B-2554D10CA5FC}" type="slidenum">
              <a:rPr lang="ja-JP" altLang="en-US"/>
              <a:pPr/>
              <a:t>‹#›</a:t>
            </a:fld>
            <a:endParaRPr lang="en-US" altLang="ja-JP" dirty="0"/>
          </a:p>
        </p:txBody>
      </p:sp>
      <p:sp>
        <p:nvSpPr>
          <p:cNvPr id="16392" name="Rectangle 8" descr="Gold bar"/>
          <p:cNvSpPr>
            <a:spLocks noChangeArrowheads="1"/>
          </p:cNvSpPr>
          <p:nvPr/>
        </p:nvSpPr>
        <p:spPr bwMode="auto">
          <a:xfrm>
            <a:off x="304803" y="2889255"/>
            <a:ext cx="3827585" cy="2016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6393" name="Rectangle 9" descr="Orange bar"/>
          <p:cNvSpPr>
            <a:spLocks noChangeArrowheads="1"/>
          </p:cNvSpPr>
          <p:nvPr/>
        </p:nvSpPr>
        <p:spPr bwMode="auto">
          <a:xfrm>
            <a:off x="4132388" y="2889255"/>
            <a:ext cx="3825631" cy="201613"/>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6394" name="Rectangle 10" descr="Slate bar"/>
          <p:cNvSpPr>
            <a:spLocks noChangeArrowheads="1"/>
          </p:cNvSpPr>
          <p:nvPr/>
        </p:nvSpPr>
        <p:spPr bwMode="auto">
          <a:xfrm>
            <a:off x="7958016" y="2889255"/>
            <a:ext cx="3827584" cy="201613"/>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pic>
        <p:nvPicPr>
          <p:cNvPr id="11" name="図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56440" y="46961"/>
            <a:ext cx="1957982" cy="562639"/>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lvl1pPr>
              <a:defRPr/>
            </a:lvl1pPr>
          </a:lstStyle>
          <a:p>
            <a:endParaRPr lang="en-US" altLang="ja-JP" dirty="0"/>
          </a:p>
        </p:txBody>
      </p:sp>
      <p:sp>
        <p:nvSpPr>
          <p:cNvPr id="5" name="Footer Placeholder 4"/>
          <p:cNvSpPr>
            <a:spLocks noGrp="1"/>
          </p:cNvSpPr>
          <p:nvPr>
            <p:ph type="ftr" sz="quarter" idx="11"/>
          </p:nvPr>
        </p:nvSpPr>
        <p:spPr/>
        <p:txBody>
          <a:bodyPr/>
          <a:lstStyle>
            <a:lvl1pPr>
              <a:defRPr/>
            </a:lvl1pPr>
          </a:lstStyle>
          <a:p>
            <a:r>
              <a:rPr lang="en-US" altLang="ja-JP" dirty="0"/>
              <a:t>Copyright 2018 Jedat Inc.</a:t>
            </a:r>
          </a:p>
        </p:txBody>
      </p:sp>
      <p:sp>
        <p:nvSpPr>
          <p:cNvPr id="6" name="Slide Number Placeholder 5"/>
          <p:cNvSpPr>
            <a:spLocks noGrp="1"/>
          </p:cNvSpPr>
          <p:nvPr>
            <p:ph type="sldNum" sz="quarter" idx="12"/>
          </p:nvPr>
        </p:nvSpPr>
        <p:spPr/>
        <p:txBody>
          <a:bodyPr/>
          <a:lstStyle>
            <a:lvl1pPr>
              <a:defRPr/>
            </a:lvl1pPr>
          </a:lstStyle>
          <a:p>
            <a:fld id="{C63BAC84-42EA-4884-90DB-2ABDFDB916F4}" type="slidenum">
              <a:rPr lang="ja-JP" altLang="en-US"/>
              <a:pPr/>
              <a:t>‹#›</a:t>
            </a:fld>
            <a:endParaRPr lang="en-US" altLang="ja-JP" dirty="0"/>
          </a:p>
        </p:txBody>
      </p:sp>
    </p:spTree>
    <p:extLst>
      <p:ext uri="{BB962C8B-B14F-4D97-AF65-F5344CB8AC3E}">
        <p14:creationId xmlns:p14="http://schemas.microsoft.com/office/powerpoint/2010/main" val="9388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7813"/>
            <a:ext cx="2743200" cy="5853112"/>
          </a:xfrm>
        </p:spPr>
        <p:txBody>
          <a:bodyPr vert="eaVert"/>
          <a:lstStyle/>
          <a:p>
            <a:r>
              <a:rPr lang="ja-JP" altLang="en-US"/>
              <a:t>マスター タイトルの書式設定</a:t>
            </a:r>
            <a:endParaRPr lang="en-US"/>
          </a:p>
        </p:txBody>
      </p:sp>
      <p:sp>
        <p:nvSpPr>
          <p:cNvPr id="3" name="Vertical Text Placeholder 2"/>
          <p:cNvSpPr>
            <a:spLocks noGrp="1"/>
          </p:cNvSpPr>
          <p:nvPr>
            <p:ph type="body" orient="vert" idx="1"/>
          </p:nvPr>
        </p:nvSpPr>
        <p:spPr>
          <a:xfrm>
            <a:off x="609601" y="277813"/>
            <a:ext cx="8042031" cy="5853112"/>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lvl1pPr>
              <a:defRPr/>
            </a:lvl1pPr>
          </a:lstStyle>
          <a:p>
            <a:endParaRPr lang="en-US" altLang="ja-JP" dirty="0"/>
          </a:p>
        </p:txBody>
      </p:sp>
      <p:sp>
        <p:nvSpPr>
          <p:cNvPr id="5" name="Footer Placeholder 4"/>
          <p:cNvSpPr>
            <a:spLocks noGrp="1"/>
          </p:cNvSpPr>
          <p:nvPr>
            <p:ph type="ftr" sz="quarter" idx="11"/>
          </p:nvPr>
        </p:nvSpPr>
        <p:spPr/>
        <p:txBody>
          <a:bodyPr/>
          <a:lstStyle>
            <a:lvl1pPr>
              <a:defRPr/>
            </a:lvl1pPr>
          </a:lstStyle>
          <a:p>
            <a:r>
              <a:rPr lang="en-US" altLang="ja-JP" dirty="0"/>
              <a:t>Copyright 2018 Jedat Inc.</a:t>
            </a:r>
          </a:p>
        </p:txBody>
      </p:sp>
      <p:sp>
        <p:nvSpPr>
          <p:cNvPr id="6" name="Slide Number Placeholder 5"/>
          <p:cNvSpPr>
            <a:spLocks noGrp="1"/>
          </p:cNvSpPr>
          <p:nvPr>
            <p:ph type="sldNum" sz="quarter" idx="12"/>
          </p:nvPr>
        </p:nvSpPr>
        <p:spPr/>
        <p:txBody>
          <a:bodyPr/>
          <a:lstStyle>
            <a:lvl1pPr>
              <a:defRPr/>
            </a:lvl1pPr>
          </a:lstStyle>
          <a:p>
            <a:fld id="{C322CED4-BB5D-4950-8768-B1D38D84980B}" type="slidenum">
              <a:rPr lang="ja-JP" altLang="en-US"/>
              <a:pPr/>
              <a:t>‹#›</a:t>
            </a:fld>
            <a:endParaRPr lang="en-US" altLang="ja-JP" dirty="0"/>
          </a:p>
        </p:txBody>
      </p:sp>
    </p:spTree>
    <p:extLst>
      <p:ext uri="{BB962C8B-B14F-4D97-AF65-F5344CB8AC3E}">
        <p14:creationId xmlns:p14="http://schemas.microsoft.com/office/powerpoint/2010/main" val="5935042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タイトル、テキスト、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600" y="277818"/>
            <a:ext cx="10972800" cy="1139825"/>
          </a:xfrm>
        </p:spPr>
        <p:txBody>
          <a:bodyPr/>
          <a:lstStyle/>
          <a:p>
            <a:r>
              <a:rPr lang="ja-JP" altLang="en-US"/>
              <a:t>マスター タイトルの書式設定</a:t>
            </a:r>
            <a:endParaRPr lang="en-US"/>
          </a:p>
        </p:txBody>
      </p:sp>
      <p:sp>
        <p:nvSpPr>
          <p:cNvPr id="3" name="Text Placeholder 2"/>
          <p:cNvSpPr>
            <a:spLocks noGrp="1"/>
          </p:cNvSpPr>
          <p:nvPr>
            <p:ph type="body" sz="half" idx="1"/>
          </p:nvPr>
        </p:nvSpPr>
        <p:spPr>
          <a:xfrm>
            <a:off x="609600" y="1600205"/>
            <a:ext cx="5392615" cy="453072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Content Placeholder 3"/>
          <p:cNvSpPr>
            <a:spLocks noGrp="1"/>
          </p:cNvSpPr>
          <p:nvPr>
            <p:ph sz="quarter" idx="2"/>
          </p:nvPr>
        </p:nvSpPr>
        <p:spPr>
          <a:xfrm>
            <a:off x="6189786" y="1600205"/>
            <a:ext cx="5392615" cy="218916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Content Placeholder 4"/>
          <p:cNvSpPr>
            <a:spLocks noGrp="1"/>
          </p:cNvSpPr>
          <p:nvPr>
            <p:ph sz="quarter" idx="3"/>
          </p:nvPr>
        </p:nvSpPr>
        <p:spPr>
          <a:xfrm>
            <a:off x="6189786" y="3941763"/>
            <a:ext cx="5392615" cy="218916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6" name="Date Placeholder 5"/>
          <p:cNvSpPr>
            <a:spLocks noGrp="1"/>
          </p:cNvSpPr>
          <p:nvPr>
            <p:ph type="dt" sz="half" idx="10"/>
          </p:nvPr>
        </p:nvSpPr>
        <p:spPr>
          <a:xfrm>
            <a:off x="609600" y="6248400"/>
            <a:ext cx="2844800" cy="457200"/>
          </a:xfrm>
        </p:spPr>
        <p:txBody>
          <a:bodyPr/>
          <a:lstStyle>
            <a:lvl1pPr>
              <a:defRPr/>
            </a:lvl1pPr>
          </a:lstStyle>
          <a:p>
            <a:endParaRPr lang="en-US" altLang="ja-JP" dirty="0"/>
          </a:p>
        </p:txBody>
      </p:sp>
      <p:sp>
        <p:nvSpPr>
          <p:cNvPr id="7" name="Footer Placeholder 6"/>
          <p:cNvSpPr>
            <a:spLocks noGrp="1"/>
          </p:cNvSpPr>
          <p:nvPr>
            <p:ph type="ftr" sz="quarter" idx="11"/>
          </p:nvPr>
        </p:nvSpPr>
        <p:spPr>
          <a:xfrm>
            <a:off x="4165600" y="6248400"/>
            <a:ext cx="3860800" cy="457200"/>
          </a:xfrm>
        </p:spPr>
        <p:txBody>
          <a:bodyPr/>
          <a:lstStyle>
            <a:lvl1pPr>
              <a:defRPr/>
            </a:lvl1pPr>
          </a:lstStyle>
          <a:p>
            <a:r>
              <a:rPr lang="en-US" altLang="ja-JP" dirty="0"/>
              <a:t>Copyright 2018 Jedat Inc.</a:t>
            </a:r>
          </a:p>
        </p:txBody>
      </p:sp>
      <p:sp>
        <p:nvSpPr>
          <p:cNvPr id="8" name="Slide Number Placeholder 7"/>
          <p:cNvSpPr>
            <a:spLocks noGrp="1"/>
          </p:cNvSpPr>
          <p:nvPr>
            <p:ph type="sldNum" sz="quarter" idx="12"/>
          </p:nvPr>
        </p:nvSpPr>
        <p:spPr>
          <a:xfrm>
            <a:off x="8737600" y="6248400"/>
            <a:ext cx="2844800" cy="457200"/>
          </a:xfrm>
        </p:spPr>
        <p:txBody>
          <a:bodyPr/>
          <a:lstStyle>
            <a:lvl1pPr>
              <a:defRPr/>
            </a:lvl1pPr>
          </a:lstStyle>
          <a:p>
            <a:fld id="{246F9141-1D7E-4D4F-9966-A6E0F0932673}" type="slidenum">
              <a:rPr lang="ja-JP" altLang="en-US"/>
              <a:pPr/>
              <a:t>‹#›</a:t>
            </a:fld>
            <a:endParaRPr lang="en-US" altLang="ja-JP" dirty="0"/>
          </a:p>
        </p:txBody>
      </p:sp>
    </p:spTree>
    <p:extLst>
      <p:ext uri="{BB962C8B-B14F-4D97-AF65-F5344CB8AC3E}">
        <p14:creationId xmlns:p14="http://schemas.microsoft.com/office/powerpoint/2010/main" val="16076021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reserve="1">
  <p:cSld name="タイトル、テキスト、クリップ アート">
    <p:spTree>
      <p:nvGrpSpPr>
        <p:cNvPr id="1" name=""/>
        <p:cNvGrpSpPr/>
        <p:nvPr/>
      </p:nvGrpSpPr>
      <p:grpSpPr>
        <a:xfrm>
          <a:off x="0" y="0"/>
          <a:ext cx="0" cy="0"/>
          <a:chOff x="0" y="0"/>
          <a:chExt cx="0" cy="0"/>
        </a:xfrm>
      </p:grpSpPr>
      <p:sp>
        <p:nvSpPr>
          <p:cNvPr id="2" name="Title 1"/>
          <p:cNvSpPr>
            <a:spLocks noGrp="1"/>
          </p:cNvSpPr>
          <p:nvPr>
            <p:ph type="title"/>
          </p:nvPr>
        </p:nvSpPr>
        <p:spPr>
          <a:xfrm>
            <a:off x="609600" y="277818"/>
            <a:ext cx="10972800" cy="1139825"/>
          </a:xfrm>
        </p:spPr>
        <p:txBody>
          <a:bodyPr/>
          <a:lstStyle/>
          <a:p>
            <a:r>
              <a:rPr lang="ja-JP" altLang="en-US"/>
              <a:t>マスター タイトルの書式設定</a:t>
            </a:r>
            <a:endParaRPr lang="en-US"/>
          </a:p>
        </p:txBody>
      </p:sp>
      <p:sp>
        <p:nvSpPr>
          <p:cNvPr id="3" name="Text Placeholder 2"/>
          <p:cNvSpPr>
            <a:spLocks noGrp="1"/>
          </p:cNvSpPr>
          <p:nvPr>
            <p:ph type="body" sz="half" idx="1"/>
          </p:nvPr>
        </p:nvSpPr>
        <p:spPr>
          <a:xfrm>
            <a:off x="609600" y="1600205"/>
            <a:ext cx="5392615" cy="453072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ClipArt Placeholder 3"/>
          <p:cNvSpPr>
            <a:spLocks noGrp="1"/>
          </p:cNvSpPr>
          <p:nvPr>
            <p:ph type="clipArt" sz="half" idx="2"/>
          </p:nvPr>
        </p:nvSpPr>
        <p:spPr>
          <a:xfrm>
            <a:off x="6189786" y="1600205"/>
            <a:ext cx="5392615" cy="4530725"/>
          </a:xfrm>
        </p:spPr>
        <p:txBody>
          <a:bodyPr/>
          <a:lstStyle/>
          <a:p>
            <a:r>
              <a:rPr lang="ja-JP" altLang="en-US" dirty="0"/>
              <a:t>オンライン画像を追加</a:t>
            </a:r>
            <a:endParaRPr lang="en-US" dirty="0"/>
          </a:p>
        </p:txBody>
      </p:sp>
      <p:sp>
        <p:nvSpPr>
          <p:cNvPr id="5" name="Date Placeholder 4"/>
          <p:cNvSpPr>
            <a:spLocks noGrp="1"/>
          </p:cNvSpPr>
          <p:nvPr>
            <p:ph type="dt" sz="half" idx="10"/>
          </p:nvPr>
        </p:nvSpPr>
        <p:spPr>
          <a:xfrm>
            <a:off x="609600" y="6248400"/>
            <a:ext cx="2844800" cy="457200"/>
          </a:xfrm>
        </p:spPr>
        <p:txBody>
          <a:bodyPr/>
          <a:lstStyle>
            <a:lvl1pPr>
              <a:defRPr/>
            </a:lvl1pPr>
          </a:lstStyle>
          <a:p>
            <a:endParaRPr lang="en-US" altLang="ja-JP" dirty="0"/>
          </a:p>
        </p:txBody>
      </p:sp>
      <p:sp>
        <p:nvSpPr>
          <p:cNvPr id="6" name="Footer Placeholder 5"/>
          <p:cNvSpPr>
            <a:spLocks noGrp="1"/>
          </p:cNvSpPr>
          <p:nvPr>
            <p:ph type="ftr" sz="quarter" idx="11"/>
          </p:nvPr>
        </p:nvSpPr>
        <p:spPr>
          <a:xfrm>
            <a:off x="4165600" y="6248400"/>
            <a:ext cx="3860800" cy="457200"/>
          </a:xfrm>
        </p:spPr>
        <p:txBody>
          <a:bodyPr/>
          <a:lstStyle>
            <a:lvl1pPr>
              <a:defRPr/>
            </a:lvl1pPr>
          </a:lstStyle>
          <a:p>
            <a:r>
              <a:rPr lang="en-US" altLang="ja-JP" dirty="0"/>
              <a:t>Copyright 2018 Jedat Inc.</a:t>
            </a:r>
          </a:p>
        </p:txBody>
      </p:sp>
      <p:sp>
        <p:nvSpPr>
          <p:cNvPr id="7" name="Slide Number Placeholder 6"/>
          <p:cNvSpPr>
            <a:spLocks noGrp="1"/>
          </p:cNvSpPr>
          <p:nvPr>
            <p:ph type="sldNum" sz="quarter" idx="12"/>
          </p:nvPr>
        </p:nvSpPr>
        <p:spPr>
          <a:xfrm>
            <a:off x="8737600" y="6248400"/>
            <a:ext cx="2844800" cy="457200"/>
          </a:xfrm>
        </p:spPr>
        <p:txBody>
          <a:bodyPr/>
          <a:lstStyle>
            <a:lvl1pPr>
              <a:defRPr/>
            </a:lvl1pPr>
          </a:lstStyle>
          <a:p>
            <a:fld id="{86B36FFC-4A8E-4674-978A-3C43CA6CBFDB}" type="slidenum">
              <a:rPr lang="ja-JP" altLang="en-US"/>
              <a:pPr/>
              <a:t>‹#›</a:t>
            </a:fld>
            <a:endParaRPr lang="en-US" altLang="ja-JP" dirty="0"/>
          </a:p>
        </p:txBody>
      </p:sp>
    </p:spTree>
    <p:extLst>
      <p:ext uri="{BB962C8B-B14F-4D97-AF65-F5344CB8AC3E}">
        <p14:creationId xmlns:p14="http://schemas.microsoft.com/office/powerpoint/2010/main" val="9128109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914400" y="685800"/>
            <a:ext cx="10363200" cy="2127250"/>
          </a:xfrm>
        </p:spPr>
        <p:txBody>
          <a:bodyPr/>
          <a:lstStyle>
            <a:lvl1pPr algn="ctr">
              <a:defRPr sz="5800"/>
            </a:lvl1pPr>
          </a:lstStyle>
          <a:p>
            <a:pPr lvl="0"/>
            <a:r>
              <a:rPr lang="ja-JP" altLang="en-US" noProof="0" smtClean="0"/>
              <a:t>マスター タイトルの書式設定</a:t>
            </a:r>
          </a:p>
        </p:txBody>
      </p:sp>
      <p:sp>
        <p:nvSpPr>
          <p:cNvPr id="16387" name="Rectangle 3"/>
          <p:cNvSpPr>
            <a:spLocks noGrp="1" noChangeArrowheads="1"/>
          </p:cNvSpPr>
          <p:nvPr>
            <p:ph type="subTitle" idx="1"/>
          </p:nvPr>
        </p:nvSpPr>
        <p:spPr>
          <a:xfrm>
            <a:off x="1828800" y="3270250"/>
            <a:ext cx="8534400" cy="2209800"/>
          </a:xfrm>
        </p:spPr>
        <p:txBody>
          <a:bodyPr/>
          <a:lstStyle>
            <a:lvl1pPr marL="0" indent="0" algn="ctr">
              <a:buFont typeface="Wingdings" pitchFamily="2" charset="2"/>
              <a:buNone/>
              <a:defRPr sz="3000"/>
            </a:lvl1pPr>
          </a:lstStyle>
          <a:p>
            <a:pPr lvl="0"/>
            <a:r>
              <a:rPr lang="ja-JP" altLang="en-US" noProof="0" smtClean="0"/>
              <a:t>マスター サブタイトルの書式設定</a:t>
            </a:r>
          </a:p>
        </p:txBody>
      </p:sp>
      <p:sp>
        <p:nvSpPr>
          <p:cNvPr id="16388" name="Rectangle 4"/>
          <p:cNvSpPr>
            <a:spLocks noGrp="1" noChangeArrowheads="1"/>
          </p:cNvSpPr>
          <p:nvPr>
            <p:ph type="dt" sz="half" idx="2"/>
          </p:nvPr>
        </p:nvSpPr>
        <p:spPr/>
        <p:txBody>
          <a:bodyPr/>
          <a:lstStyle>
            <a:lvl1pPr>
              <a:defRPr/>
            </a:lvl1pPr>
          </a:lstStyle>
          <a:p>
            <a:endParaRPr lang="en-US" altLang="ja-JP" dirty="0">
              <a:solidFill>
                <a:srgbClr val="000000"/>
              </a:solidFill>
            </a:endParaRPr>
          </a:p>
        </p:txBody>
      </p:sp>
      <p:sp>
        <p:nvSpPr>
          <p:cNvPr id="16389" name="Rectangle 5"/>
          <p:cNvSpPr>
            <a:spLocks noGrp="1" noChangeArrowheads="1"/>
          </p:cNvSpPr>
          <p:nvPr>
            <p:ph type="ftr" sz="quarter" idx="3"/>
          </p:nvPr>
        </p:nvSpPr>
        <p:spPr>
          <a:xfrm>
            <a:off x="4677996" y="6629400"/>
            <a:ext cx="3860800" cy="457200"/>
          </a:xfrm>
        </p:spPr>
        <p:txBody>
          <a:bodyPr/>
          <a:lstStyle>
            <a:lvl1pPr>
              <a:defRPr/>
            </a:lvl1pPr>
          </a:lstStyle>
          <a:p>
            <a:r>
              <a:rPr lang="en-US" altLang="ja-JP" dirty="0" smtClean="0">
                <a:solidFill>
                  <a:srgbClr val="000000"/>
                </a:solidFill>
              </a:rPr>
              <a:t>Copyright 2018 Jedat Inc.</a:t>
            </a:r>
            <a:endParaRPr lang="en-US" altLang="ja-JP" dirty="0">
              <a:solidFill>
                <a:srgbClr val="000000"/>
              </a:solidFill>
            </a:endParaRPr>
          </a:p>
        </p:txBody>
      </p:sp>
      <p:sp>
        <p:nvSpPr>
          <p:cNvPr id="16390" name="Rectangle 6"/>
          <p:cNvSpPr>
            <a:spLocks noGrp="1" noChangeArrowheads="1"/>
          </p:cNvSpPr>
          <p:nvPr>
            <p:ph type="sldNum" sz="quarter" idx="4"/>
          </p:nvPr>
        </p:nvSpPr>
        <p:spPr>
          <a:xfrm>
            <a:off x="9412244" y="6597853"/>
            <a:ext cx="2844800" cy="457200"/>
          </a:xfrm>
        </p:spPr>
        <p:txBody>
          <a:bodyPr/>
          <a:lstStyle>
            <a:lvl1pPr>
              <a:defRPr/>
            </a:lvl1pPr>
          </a:lstStyle>
          <a:p>
            <a:fld id="{7896EBD7-DA38-4FD6-943B-2554D10CA5FC}" type="slidenum">
              <a:rPr lang="ja-JP" altLang="en-US">
                <a:solidFill>
                  <a:srgbClr val="000000"/>
                </a:solidFill>
              </a:rPr>
              <a:pPr/>
              <a:t>‹#›</a:t>
            </a:fld>
            <a:endParaRPr lang="en-US" altLang="ja-JP" dirty="0">
              <a:solidFill>
                <a:srgbClr val="000000"/>
              </a:solidFill>
            </a:endParaRPr>
          </a:p>
        </p:txBody>
      </p:sp>
      <p:sp>
        <p:nvSpPr>
          <p:cNvPr id="16392" name="Rectangle 8" descr="Gold bar"/>
          <p:cNvSpPr>
            <a:spLocks noChangeArrowheads="1"/>
          </p:cNvSpPr>
          <p:nvPr/>
        </p:nvSpPr>
        <p:spPr bwMode="auto">
          <a:xfrm>
            <a:off x="304803" y="2889255"/>
            <a:ext cx="3827585" cy="2016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0000"/>
              </a:solidFill>
            </a:endParaRPr>
          </a:p>
        </p:txBody>
      </p:sp>
      <p:sp>
        <p:nvSpPr>
          <p:cNvPr id="16393" name="Rectangle 9" descr="Orange bar"/>
          <p:cNvSpPr>
            <a:spLocks noChangeArrowheads="1"/>
          </p:cNvSpPr>
          <p:nvPr/>
        </p:nvSpPr>
        <p:spPr bwMode="auto">
          <a:xfrm>
            <a:off x="4132388" y="2889255"/>
            <a:ext cx="3825631" cy="201613"/>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0000"/>
              </a:solidFill>
            </a:endParaRPr>
          </a:p>
        </p:txBody>
      </p:sp>
      <p:sp>
        <p:nvSpPr>
          <p:cNvPr id="16394" name="Rectangle 10" descr="Slate bar"/>
          <p:cNvSpPr>
            <a:spLocks noChangeArrowheads="1"/>
          </p:cNvSpPr>
          <p:nvPr/>
        </p:nvSpPr>
        <p:spPr bwMode="auto">
          <a:xfrm>
            <a:off x="7958016" y="2889255"/>
            <a:ext cx="3827584" cy="201613"/>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0000"/>
              </a:solidFill>
            </a:endParaRPr>
          </a:p>
        </p:txBody>
      </p:sp>
      <p:pic>
        <p:nvPicPr>
          <p:cNvPr id="10" name="Picture 25" descr="Jedatロゴ"/>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463760" y="76200"/>
            <a:ext cx="2602523" cy="571500"/>
          </a:xfrm>
          <a:prstGeom prst="rect">
            <a:avLst/>
          </a:prstGeom>
          <a:noFill/>
          <a:effectLst>
            <a:outerShdw dist="35921" dir="2700000" algn="ctr" rotWithShape="0">
              <a:schemeClr val="bg1"/>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998991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lvl1pPr>
              <a:defRPr/>
            </a:lvl1pPr>
          </a:lstStyle>
          <a:p>
            <a:endParaRPr lang="en-US" altLang="ja-JP" dirty="0">
              <a:solidFill>
                <a:srgbClr val="000000"/>
              </a:solidFill>
            </a:endParaRPr>
          </a:p>
        </p:txBody>
      </p:sp>
      <p:sp>
        <p:nvSpPr>
          <p:cNvPr id="5" name="Footer Placeholder 4"/>
          <p:cNvSpPr>
            <a:spLocks noGrp="1"/>
          </p:cNvSpPr>
          <p:nvPr>
            <p:ph type="ftr" sz="quarter" idx="11"/>
          </p:nvPr>
        </p:nvSpPr>
        <p:spPr>
          <a:xfrm>
            <a:off x="4165600" y="6629400"/>
            <a:ext cx="3860800" cy="457200"/>
          </a:xfrm>
        </p:spPr>
        <p:txBody>
          <a:bodyPr/>
          <a:lstStyle>
            <a:lvl1pPr>
              <a:defRPr/>
            </a:lvl1pPr>
          </a:lstStyle>
          <a:p>
            <a:r>
              <a:rPr lang="en-US" altLang="ja-JP" dirty="0" smtClean="0">
                <a:solidFill>
                  <a:srgbClr val="000000"/>
                </a:solidFill>
              </a:rPr>
              <a:t>Copyright 2018 Jedat Inc.</a:t>
            </a:r>
            <a:endParaRPr lang="en-US" altLang="ja-JP" dirty="0">
              <a:solidFill>
                <a:srgbClr val="000000"/>
              </a:solidFill>
            </a:endParaRPr>
          </a:p>
        </p:txBody>
      </p:sp>
      <p:sp>
        <p:nvSpPr>
          <p:cNvPr id="6" name="Slide Number Placeholder 5"/>
          <p:cNvSpPr>
            <a:spLocks noGrp="1"/>
          </p:cNvSpPr>
          <p:nvPr>
            <p:ph type="sldNum" sz="quarter" idx="12"/>
          </p:nvPr>
        </p:nvSpPr>
        <p:spPr>
          <a:xfrm>
            <a:off x="9347200" y="6629400"/>
            <a:ext cx="2844800" cy="457200"/>
          </a:xfrm>
        </p:spPr>
        <p:txBody>
          <a:bodyPr/>
          <a:lstStyle>
            <a:lvl1pPr>
              <a:defRPr/>
            </a:lvl1pPr>
          </a:lstStyle>
          <a:p>
            <a:fld id="{88151203-A72C-487C-B594-566CAEA203A0}" type="slidenum">
              <a:rPr lang="ja-JP" altLang="en-US">
                <a:solidFill>
                  <a:srgbClr val="000000"/>
                </a:solidFill>
              </a:rPr>
              <a:pPr/>
              <a:t>‹#›</a:t>
            </a:fld>
            <a:endParaRPr lang="en-US" altLang="ja-JP" dirty="0">
              <a:solidFill>
                <a:srgbClr val="000000"/>
              </a:solidFill>
            </a:endParaRPr>
          </a:p>
        </p:txBody>
      </p:sp>
    </p:spTree>
    <p:extLst>
      <p:ext uri="{BB962C8B-B14F-4D97-AF65-F5344CB8AC3E}">
        <p14:creationId xmlns:p14="http://schemas.microsoft.com/office/powerpoint/2010/main" val="2255568"/>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963247" y="4406905"/>
            <a:ext cx="10363200" cy="1362075"/>
          </a:xfrm>
        </p:spPr>
        <p:txBody>
          <a:bodyPr anchor="t"/>
          <a:lstStyle>
            <a:lvl1pPr algn="l">
              <a:defRPr sz="4000" b="1" cap="all"/>
            </a:lvl1pPr>
          </a:lstStyle>
          <a:p>
            <a:r>
              <a:rPr lang="ja-JP" altLang="en-US" smtClean="0"/>
              <a:t>マスター タイトルの書式設定</a:t>
            </a:r>
            <a:endParaRPr lang="en-US"/>
          </a:p>
        </p:txBody>
      </p:sp>
      <p:sp>
        <p:nvSpPr>
          <p:cNvPr id="3" name="Text Placeholder 2"/>
          <p:cNvSpPr>
            <a:spLocks noGrp="1"/>
          </p:cNvSpPr>
          <p:nvPr>
            <p:ph type="body" idx="1"/>
          </p:nvPr>
        </p:nvSpPr>
        <p:spPr>
          <a:xfrm>
            <a:off x="963247" y="2906713"/>
            <a:ext cx="10363200" cy="1500187"/>
          </a:xfrm>
        </p:spPr>
        <p:txBody>
          <a:bodyPr anchor="b"/>
          <a:lstStyle>
            <a:lvl1pPr marL="0" indent="0">
              <a:buNone/>
              <a:defRPr sz="2000"/>
            </a:lvl1pPr>
            <a:lvl2pPr marL="457212" indent="0">
              <a:buNone/>
              <a:defRPr sz="1800"/>
            </a:lvl2pPr>
            <a:lvl3pPr marL="914423" indent="0">
              <a:buNone/>
              <a:defRPr sz="1600"/>
            </a:lvl3pPr>
            <a:lvl4pPr marL="1371634" indent="0">
              <a:buNone/>
              <a:defRPr sz="1400"/>
            </a:lvl4pPr>
            <a:lvl5pPr marL="1828846" indent="0">
              <a:buNone/>
              <a:defRPr sz="1400"/>
            </a:lvl5pPr>
            <a:lvl6pPr marL="2286057" indent="0">
              <a:buNone/>
              <a:defRPr sz="1400"/>
            </a:lvl6pPr>
            <a:lvl7pPr marL="2743269" indent="0">
              <a:buNone/>
              <a:defRPr sz="1400"/>
            </a:lvl7pPr>
            <a:lvl8pPr marL="3200480" indent="0">
              <a:buNone/>
              <a:defRPr sz="1400"/>
            </a:lvl8pPr>
            <a:lvl9pPr marL="3657691" indent="0">
              <a:buNone/>
              <a:defRPr sz="1400"/>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lvl1pPr>
              <a:defRPr/>
            </a:lvl1pPr>
          </a:lstStyle>
          <a:p>
            <a:endParaRPr lang="en-US" altLang="ja-JP" dirty="0">
              <a:solidFill>
                <a:srgbClr val="000000"/>
              </a:solidFill>
            </a:endParaRPr>
          </a:p>
        </p:txBody>
      </p:sp>
      <p:sp>
        <p:nvSpPr>
          <p:cNvPr id="5" name="Footer Placeholder 4"/>
          <p:cNvSpPr>
            <a:spLocks noGrp="1"/>
          </p:cNvSpPr>
          <p:nvPr>
            <p:ph type="ftr" sz="quarter" idx="11"/>
          </p:nvPr>
        </p:nvSpPr>
        <p:spPr/>
        <p:txBody>
          <a:bodyPr/>
          <a:lstStyle>
            <a:lvl1pPr>
              <a:defRPr/>
            </a:lvl1pPr>
          </a:lstStyle>
          <a:p>
            <a:r>
              <a:rPr lang="en-US" altLang="ja-JP" dirty="0" smtClean="0">
                <a:solidFill>
                  <a:srgbClr val="000000"/>
                </a:solidFill>
              </a:rPr>
              <a:t>Copyright 2018 Jedat Inc.</a:t>
            </a:r>
            <a:endParaRPr lang="en-US" altLang="ja-JP" dirty="0">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FFF44724-D2E1-4B1E-9FFA-EB95C9174170}" type="slidenum">
              <a:rPr lang="ja-JP" altLang="en-US">
                <a:solidFill>
                  <a:srgbClr val="000000"/>
                </a:solidFill>
              </a:rPr>
              <a:pPr/>
              <a:t>‹#›</a:t>
            </a:fld>
            <a:endParaRPr lang="en-US" altLang="ja-JP" dirty="0">
              <a:solidFill>
                <a:srgbClr val="000000"/>
              </a:solidFill>
            </a:endParaRPr>
          </a:p>
        </p:txBody>
      </p:sp>
    </p:spTree>
    <p:extLst>
      <p:ext uri="{BB962C8B-B14F-4D97-AF65-F5344CB8AC3E}">
        <p14:creationId xmlns:p14="http://schemas.microsoft.com/office/powerpoint/2010/main" val="33988574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Content Placeholder 2"/>
          <p:cNvSpPr>
            <a:spLocks noGrp="1"/>
          </p:cNvSpPr>
          <p:nvPr>
            <p:ph sz="half" idx="1"/>
          </p:nvPr>
        </p:nvSpPr>
        <p:spPr>
          <a:xfrm>
            <a:off x="609600" y="1600205"/>
            <a:ext cx="5392615"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Content Placeholder 3"/>
          <p:cNvSpPr>
            <a:spLocks noGrp="1"/>
          </p:cNvSpPr>
          <p:nvPr>
            <p:ph sz="half" idx="2"/>
          </p:nvPr>
        </p:nvSpPr>
        <p:spPr>
          <a:xfrm>
            <a:off x="6189786" y="1600205"/>
            <a:ext cx="5392615"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Date Placeholder 4"/>
          <p:cNvSpPr>
            <a:spLocks noGrp="1"/>
          </p:cNvSpPr>
          <p:nvPr>
            <p:ph type="dt" sz="half" idx="10"/>
          </p:nvPr>
        </p:nvSpPr>
        <p:spPr/>
        <p:txBody>
          <a:bodyPr/>
          <a:lstStyle>
            <a:lvl1pPr>
              <a:defRPr/>
            </a:lvl1pPr>
          </a:lstStyle>
          <a:p>
            <a:endParaRPr lang="en-US" altLang="ja-JP" dirty="0">
              <a:solidFill>
                <a:srgbClr val="000000"/>
              </a:solidFill>
            </a:endParaRPr>
          </a:p>
        </p:txBody>
      </p:sp>
      <p:sp>
        <p:nvSpPr>
          <p:cNvPr id="6" name="Footer Placeholder 5"/>
          <p:cNvSpPr>
            <a:spLocks noGrp="1"/>
          </p:cNvSpPr>
          <p:nvPr>
            <p:ph type="ftr" sz="quarter" idx="11"/>
          </p:nvPr>
        </p:nvSpPr>
        <p:spPr/>
        <p:txBody>
          <a:bodyPr/>
          <a:lstStyle>
            <a:lvl1pPr>
              <a:defRPr/>
            </a:lvl1pPr>
          </a:lstStyle>
          <a:p>
            <a:r>
              <a:rPr lang="en-US" altLang="ja-JP" dirty="0" smtClean="0">
                <a:solidFill>
                  <a:srgbClr val="000000"/>
                </a:solidFill>
              </a:rPr>
              <a:t>Copyright 2018 Jedat Inc.</a:t>
            </a:r>
            <a:endParaRPr lang="en-US" altLang="ja-JP" dirty="0">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2F68B307-DB20-4F9C-8263-8915E1AA20EE}" type="slidenum">
              <a:rPr lang="ja-JP" altLang="en-US">
                <a:solidFill>
                  <a:srgbClr val="000000"/>
                </a:solidFill>
              </a:rPr>
              <a:pPr/>
              <a:t>‹#›</a:t>
            </a:fld>
            <a:endParaRPr lang="en-US" altLang="ja-JP" dirty="0">
              <a:solidFill>
                <a:srgbClr val="000000"/>
              </a:solidFill>
            </a:endParaRPr>
          </a:p>
        </p:txBody>
      </p:sp>
    </p:spTree>
    <p:extLst>
      <p:ext uri="{BB962C8B-B14F-4D97-AF65-F5344CB8AC3E}">
        <p14:creationId xmlns:p14="http://schemas.microsoft.com/office/powerpoint/2010/main" val="26214106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ja-JP" altLang="en-US" smtClean="0"/>
              <a:t>マスター タイトルの書式設定</a:t>
            </a:r>
            <a:endParaRPr lang="en-US"/>
          </a:p>
        </p:txBody>
      </p:sp>
      <p:sp>
        <p:nvSpPr>
          <p:cNvPr id="3" name="Text Placeholder 2"/>
          <p:cNvSpPr>
            <a:spLocks noGrp="1"/>
          </p:cNvSpPr>
          <p:nvPr>
            <p:ph type="body" idx="1"/>
          </p:nvPr>
        </p:nvSpPr>
        <p:spPr>
          <a:xfrm>
            <a:off x="609600" y="1535113"/>
            <a:ext cx="5386754" cy="639762"/>
          </a:xfrm>
        </p:spPr>
        <p:txBody>
          <a:bodyPr anchor="b"/>
          <a:lstStyle>
            <a:lvl1pPr marL="0" indent="0">
              <a:buNone/>
              <a:defRPr sz="2400" b="1"/>
            </a:lvl1pPr>
            <a:lvl2pPr marL="457212" indent="0">
              <a:buNone/>
              <a:defRPr sz="2000" b="1"/>
            </a:lvl2pPr>
            <a:lvl3pPr marL="914423" indent="0">
              <a:buNone/>
              <a:defRPr sz="1800" b="1"/>
            </a:lvl3pPr>
            <a:lvl4pPr marL="1371634" indent="0">
              <a:buNone/>
              <a:defRPr sz="1600" b="1"/>
            </a:lvl4pPr>
            <a:lvl5pPr marL="1828846" indent="0">
              <a:buNone/>
              <a:defRPr sz="1600" b="1"/>
            </a:lvl5pPr>
            <a:lvl6pPr marL="2286057" indent="0">
              <a:buNone/>
              <a:defRPr sz="1600" b="1"/>
            </a:lvl6pPr>
            <a:lvl7pPr marL="2743269" indent="0">
              <a:buNone/>
              <a:defRPr sz="1600" b="1"/>
            </a:lvl7pPr>
            <a:lvl8pPr marL="3200480" indent="0">
              <a:buNone/>
              <a:defRPr sz="1600" b="1"/>
            </a:lvl8pPr>
            <a:lvl9pPr marL="3657691"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09600" y="2174875"/>
            <a:ext cx="538675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Text Placeholder 4"/>
          <p:cNvSpPr>
            <a:spLocks noGrp="1"/>
          </p:cNvSpPr>
          <p:nvPr>
            <p:ph type="body" sz="quarter" idx="3"/>
          </p:nvPr>
        </p:nvSpPr>
        <p:spPr>
          <a:xfrm>
            <a:off x="6193695" y="1535113"/>
            <a:ext cx="5388708" cy="639762"/>
          </a:xfrm>
        </p:spPr>
        <p:txBody>
          <a:bodyPr anchor="b"/>
          <a:lstStyle>
            <a:lvl1pPr marL="0" indent="0">
              <a:buNone/>
              <a:defRPr sz="2400" b="1"/>
            </a:lvl1pPr>
            <a:lvl2pPr marL="457212" indent="0">
              <a:buNone/>
              <a:defRPr sz="2000" b="1"/>
            </a:lvl2pPr>
            <a:lvl3pPr marL="914423" indent="0">
              <a:buNone/>
              <a:defRPr sz="1800" b="1"/>
            </a:lvl3pPr>
            <a:lvl4pPr marL="1371634" indent="0">
              <a:buNone/>
              <a:defRPr sz="1600" b="1"/>
            </a:lvl4pPr>
            <a:lvl5pPr marL="1828846" indent="0">
              <a:buNone/>
              <a:defRPr sz="1600" b="1"/>
            </a:lvl5pPr>
            <a:lvl6pPr marL="2286057" indent="0">
              <a:buNone/>
              <a:defRPr sz="1600" b="1"/>
            </a:lvl6pPr>
            <a:lvl7pPr marL="2743269" indent="0">
              <a:buNone/>
              <a:defRPr sz="1600" b="1"/>
            </a:lvl7pPr>
            <a:lvl8pPr marL="3200480" indent="0">
              <a:buNone/>
              <a:defRPr sz="1600" b="1"/>
            </a:lvl8pPr>
            <a:lvl9pPr marL="3657691"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6193695" y="2174875"/>
            <a:ext cx="538870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7" name="Date Placeholder 6"/>
          <p:cNvSpPr>
            <a:spLocks noGrp="1"/>
          </p:cNvSpPr>
          <p:nvPr>
            <p:ph type="dt" sz="half" idx="10"/>
          </p:nvPr>
        </p:nvSpPr>
        <p:spPr/>
        <p:txBody>
          <a:bodyPr/>
          <a:lstStyle>
            <a:lvl1pPr>
              <a:defRPr/>
            </a:lvl1pPr>
          </a:lstStyle>
          <a:p>
            <a:endParaRPr lang="en-US" altLang="ja-JP" dirty="0">
              <a:solidFill>
                <a:srgbClr val="000000"/>
              </a:solidFill>
            </a:endParaRPr>
          </a:p>
        </p:txBody>
      </p:sp>
      <p:sp>
        <p:nvSpPr>
          <p:cNvPr id="8" name="Footer Placeholder 7"/>
          <p:cNvSpPr>
            <a:spLocks noGrp="1"/>
          </p:cNvSpPr>
          <p:nvPr>
            <p:ph type="ftr" sz="quarter" idx="11"/>
          </p:nvPr>
        </p:nvSpPr>
        <p:spPr/>
        <p:txBody>
          <a:bodyPr/>
          <a:lstStyle>
            <a:lvl1pPr>
              <a:defRPr/>
            </a:lvl1pPr>
          </a:lstStyle>
          <a:p>
            <a:r>
              <a:rPr lang="en-US" altLang="ja-JP" dirty="0" smtClean="0">
                <a:solidFill>
                  <a:srgbClr val="000000"/>
                </a:solidFill>
              </a:rPr>
              <a:t>Copyright 2018 Jedat Inc.</a:t>
            </a:r>
            <a:endParaRPr lang="en-US" altLang="ja-JP" dirty="0">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48258799-D3E6-41C6-AA63-BAC01396F8F0}" type="slidenum">
              <a:rPr lang="ja-JP" altLang="en-US">
                <a:solidFill>
                  <a:srgbClr val="000000"/>
                </a:solidFill>
              </a:rPr>
              <a:pPr/>
              <a:t>‹#›</a:t>
            </a:fld>
            <a:endParaRPr lang="en-US" altLang="ja-JP" dirty="0">
              <a:solidFill>
                <a:srgbClr val="000000"/>
              </a:solidFill>
            </a:endParaRPr>
          </a:p>
        </p:txBody>
      </p:sp>
    </p:spTree>
    <p:extLst>
      <p:ext uri="{BB962C8B-B14F-4D97-AF65-F5344CB8AC3E}">
        <p14:creationId xmlns:p14="http://schemas.microsoft.com/office/powerpoint/2010/main" val="40516467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Date Placeholder 2"/>
          <p:cNvSpPr>
            <a:spLocks noGrp="1"/>
          </p:cNvSpPr>
          <p:nvPr>
            <p:ph type="dt" sz="half" idx="10"/>
          </p:nvPr>
        </p:nvSpPr>
        <p:spPr/>
        <p:txBody>
          <a:bodyPr/>
          <a:lstStyle>
            <a:lvl1pPr>
              <a:defRPr/>
            </a:lvl1pPr>
          </a:lstStyle>
          <a:p>
            <a:endParaRPr lang="en-US" altLang="ja-JP" dirty="0">
              <a:solidFill>
                <a:srgbClr val="000000"/>
              </a:solidFill>
            </a:endParaRPr>
          </a:p>
        </p:txBody>
      </p:sp>
      <p:sp>
        <p:nvSpPr>
          <p:cNvPr id="4" name="Footer Placeholder 3"/>
          <p:cNvSpPr>
            <a:spLocks noGrp="1"/>
          </p:cNvSpPr>
          <p:nvPr>
            <p:ph type="ftr" sz="quarter" idx="11"/>
          </p:nvPr>
        </p:nvSpPr>
        <p:spPr/>
        <p:txBody>
          <a:bodyPr/>
          <a:lstStyle>
            <a:lvl1pPr>
              <a:defRPr/>
            </a:lvl1pPr>
          </a:lstStyle>
          <a:p>
            <a:r>
              <a:rPr lang="en-US" altLang="ja-JP" dirty="0" smtClean="0">
                <a:solidFill>
                  <a:srgbClr val="000000"/>
                </a:solidFill>
              </a:rPr>
              <a:t>Copyright 2018 Jedat Inc.</a:t>
            </a:r>
            <a:endParaRPr lang="en-US" altLang="ja-JP" dirty="0">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00947B94-8224-4674-8BD1-9089F8E43D0D}" type="slidenum">
              <a:rPr lang="ja-JP" altLang="en-US">
                <a:solidFill>
                  <a:srgbClr val="000000"/>
                </a:solidFill>
              </a:rPr>
              <a:pPr/>
              <a:t>‹#›</a:t>
            </a:fld>
            <a:endParaRPr lang="en-US" altLang="ja-JP" dirty="0">
              <a:solidFill>
                <a:srgbClr val="000000"/>
              </a:solidFill>
            </a:endParaRPr>
          </a:p>
        </p:txBody>
      </p:sp>
    </p:spTree>
    <p:extLst>
      <p:ext uri="{BB962C8B-B14F-4D97-AF65-F5344CB8AC3E}">
        <p14:creationId xmlns:p14="http://schemas.microsoft.com/office/powerpoint/2010/main" val="21066405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lvl1pPr>
              <a:defRPr/>
            </a:lvl1pPr>
          </a:lstStyle>
          <a:p>
            <a:endParaRPr lang="en-US" altLang="ja-JP" dirty="0"/>
          </a:p>
        </p:txBody>
      </p:sp>
      <p:sp>
        <p:nvSpPr>
          <p:cNvPr id="5" name="Footer Placeholder 4"/>
          <p:cNvSpPr>
            <a:spLocks noGrp="1"/>
          </p:cNvSpPr>
          <p:nvPr>
            <p:ph type="ftr" sz="quarter" idx="11"/>
          </p:nvPr>
        </p:nvSpPr>
        <p:spPr>
          <a:xfrm>
            <a:off x="4165600" y="6629400"/>
            <a:ext cx="3860800" cy="457200"/>
          </a:xfrm>
        </p:spPr>
        <p:txBody>
          <a:bodyPr/>
          <a:lstStyle>
            <a:lvl1pPr>
              <a:defRPr/>
            </a:lvl1pPr>
          </a:lstStyle>
          <a:p>
            <a:r>
              <a:rPr lang="en-US" altLang="ja-JP" dirty="0"/>
              <a:t>Copyright 2018 Jedat Inc.</a:t>
            </a:r>
          </a:p>
        </p:txBody>
      </p:sp>
      <p:sp>
        <p:nvSpPr>
          <p:cNvPr id="6" name="Slide Number Placeholder 5"/>
          <p:cNvSpPr>
            <a:spLocks noGrp="1"/>
          </p:cNvSpPr>
          <p:nvPr>
            <p:ph type="sldNum" sz="quarter" idx="12"/>
          </p:nvPr>
        </p:nvSpPr>
        <p:spPr>
          <a:xfrm>
            <a:off x="9347200" y="6629400"/>
            <a:ext cx="2844800" cy="457200"/>
          </a:xfrm>
        </p:spPr>
        <p:txBody>
          <a:bodyPr/>
          <a:lstStyle>
            <a:lvl1pPr>
              <a:defRPr/>
            </a:lvl1pPr>
          </a:lstStyle>
          <a:p>
            <a:fld id="{88151203-A72C-487C-B594-566CAEA203A0}" type="slidenum">
              <a:rPr lang="ja-JP" altLang="en-US"/>
              <a:pPr/>
              <a:t>‹#›</a:t>
            </a:fld>
            <a:endParaRPr lang="en-US" altLang="ja-JP" dirty="0"/>
          </a:p>
        </p:txBody>
      </p:sp>
    </p:spTree>
    <p:extLst>
      <p:ext uri="{BB962C8B-B14F-4D97-AF65-F5344CB8AC3E}">
        <p14:creationId xmlns:p14="http://schemas.microsoft.com/office/powerpoint/2010/main" val="343428076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ja-JP" dirty="0">
              <a:solidFill>
                <a:srgbClr val="000000"/>
              </a:solidFill>
            </a:endParaRPr>
          </a:p>
        </p:txBody>
      </p:sp>
      <p:sp>
        <p:nvSpPr>
          <p:cNvPr id="3" name="Footer Placeholder 2"/>
          <p:cNvSpPr>
            <a:spLocks noGrp="1"/>
          </p:cNvSpPr>
          <p:nvPr>
            <p:ph type="ftr" sz="quarter" idx="11"/>
          </p:nvPr>
        </p:nvSpPr>
        <p:spPr/>
        <p:txBody>
          <a:bodyPr/>
          <a:lstStyle>
            <a:lvl1pPr>
              <a:defRPr/>
            </a:lvl1pPr>
          </a:lstStyle>
          <a:p>
            <a:r>
              <a:rPr lang="en-US" altLang="ja-JP" dirty="0" smtClean="0">
                <a:solidFill>
                  <a:srgbClr val="000000"/>
                </a:solidFill>
              </a:rPr>
              <a:t>Copyright 2018 Jedat Inc.</a:t>
            </a:r>
            <a:endParaRPr lang="en-US" altLang="ja-JP" dirty="0">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363112A4-63AF-4B96-85A5-4A0FF2309A5D}" type="slidenum">
              <a:rPr lang="ja-JP" altLang="en-US">
                <a:solidFill>
                  <a:srgbClr val="000000"/>
                </a:solidFill>
              </a:rPr>
              <a:pPr/>
              <a:t>‹#›</a:t>
            </a:fld>
            <a:endParaRPr lang="en-US" altLang="ja-JP" dirty="0">
              <a:solidFill>
                <a:srgbClr val="000000"/>
              </a:solidFill>
            </a:endParaRPr>
          </a:p>
        </p:txBody>
      </p:sp>
    </p:spTree>
    <p:extLst>
      <p:ext uri="{BB962C8B-B14F-4D97-AF65-F5344CB8AC3E}">
        <p14:creationId xmlns:p14="http://schemas.microsoft.com/office/powerpoint/2010/main" val="30413868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247" cy="1162050"/>
          </a:xfrm>
        </p:spPr>
        <p:txBody>
          <a:bodyPr/>
          <a:lstStyle>
            <a:lvl1pPr algn="l">
              <a:defRPr sz="2000" b="1"/>
            </a:lvl1pPr>
          </a:lstStyle>
          <a:p>
            <a:r>
              <a:rPr lang="ja-JP" altLang="en-US" smtClean="0"/>
              <a:t>マスター タイトルの書式設定</a:t>
            </a:r>
            <a:endParaRPr lang="en-US"/>
          </a:p>
        </p:txBody>
      </p:sp>
      <p:sp>
        <p:nvSpPr>
          <p:cNvPr id="3" name="Content Placeholder 2"/>
          <p:cNvSpPr>
            <a:spLocks noGrp="1"/>
          </p:cNvSpPr>
          <p:nvPr>
            <p:ph idx="1"/>
          </p:nvPr>
        </p:nvSpPr>
        <p:spPr>
          <a:xfrm>
            <a:off x="4767386" y="273055"/>
            <a:ext cx="681501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Text Placeholder 3"/>
          <p:cNvSpPr>
            <a:spLocks noGrp="1"/>
          </p:cNvSpPr>
          <p:nvPr>
            <p:ph type="body" sz="half" idx="2"/>
          </p:nvPr>
        </p:nvSpPr>
        <p:spPr>
          <a:xfrm>
            <a:off x="609601" y="1435103"/>
            <a:ext cx="4011247" cy="4691063"/>
          </a:xfrm>
        </p:spPr>
        <p:txBody>
          <a:bodyPr/>
          <a:lstStyle>
            <a:lvl1pPr marL="0" indent="0">
              <a:buNone/>
              <a:defRPr sz="1400"/>
            </a:lvl1pPr>
            <a:lvl2pPr marL="457212" indent="0">
              <a:buNone/>
              <a:defRPr sz="1200"/>
            </a:lvl2pPr>
            <a:lvl3pPr marL="914423" indent="0">
              <a:buNone/>
              <a:defRPr sz="1000"/>
            </a:lvl3pPr>
            <a:lvl4pPr marL="1371634" indent="0">
              <a:buNone/>
              <a:defRPr sz="900"/>
            </a:lvl4pPr>
            <a:lvl5pPr marL="1828846" indent="0">
              <a:buNone/>
              <a:defRPr sz="900"/>
            </a:lvl5pPr>
            <a:lvl6pPr marL="2286057" indent="0">
              <a:buNone/>
              <a:defRPr sz="900"/>
            </a:lvl6pPr>
            <a:lvl7pPr marL="2743269" indent="0">
              <a:buNone/>
              <a:defRPr sz="900"/>
            </a:lvl7pPr>
            <a:lvl8pPr marL="3200480" indent="0">
              <a:buNone/>
              <a:defRPr sz="900"/>
            </a:lvl8pPr>
            <a:lvl9pPr marL="3657691"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lvl1pPr>
              <a:defRPr/>
            </a:lvl1pPr>
          </a:lstStyle>
          <a:p>
            <a:endParaRPr lang="en-US" altLang="ja-JP" dirty="0">
              <a:solidFill>
                <a:srgbClr val="000000"/>
              </a:solidFill>
            </a:endParaRPr>
          </a:p>
        </p:txBody>
      </p:sp>
      <p:sp>
        <p:nvSpPr>
          <p:cNvPr id="6" name="Footer Placeholder 5"/>
          <p:cNvSpPr>
            <a:spLocks noGrp="1"/>
          </p:cNvSpPr>
          <p:nvPr>
            <p:ph type="ftr" sz="quarter" idx="11"/>
          </p:nvPr>
        </p:nvSpPr>
        <p:spPr/>
        <p:txBody>
          <a:bodyPr/>
          <a:lstStyle>
            <a:lvl1pPr>
              <a:defRPr/>
            </a:lvl1pPr>
          </a:lstStyle>
          <a:p>
            <a:r>
              <a:rPr lang="en-US" altLang="ja-JP" dirty="0" smtClean="0">
                <a:solidFill>
                  <a:srgbClr val="000000"/>
                </a:solidFill>
              </a:rPr>
              <a:t>Copyright 2018 Jedat Inc.</a:t>
            </a:r>
            <a:endParaRPr lang="en-US" altLang="ja-JP" dirty="0">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05C3924A-CCDD-458A-9AD7-1A3C477A80BD}" type="slidenum">
              <a:rPr lang="ja-JP" altLang="en-US">
                <a:solidFill>
                  <a:srgbClr val="000000"/>
                </a:solidFill>
              </a:rPr>
              <a:pPr/>
              <a:t>‹#›</a:t>
            </a:fld>
            <a:endParaRPr lang="en-US" altLang="ja-JP" dirty="0">
              <a:solidFill>
                <a:srgbClr val="000000"/>
              </a:solidFill>
            </a:endParaRPr>
          </a:p>
        </p:txBody>
      </p:sp>
    </p:spTree>
    <p:extLst>
      <p:ext uri="{BB962C8B-B14F-4D97-AF65-F5344CB8AC3E}">
        <p14:creationId xmlns:p14="http://schemas.microsoft.com/office/powerpoint/2010/main" val="15332423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2389554" y="4800600"/>
            <a:ext cx="7315200" cy="566738"/>
          </a:xfrm>
        </p:spPr>
        <p:txBody>
          <a:bodyPr/>
          <a:lstStyle>
            <a:lvl1pPr algn="l">
              <a:defRPr sz="2000" b="1"/>
            </a:lvl1pPr>
          </a:lstStyle>
          <a:p>
            <a:r>
              <a:rPr lang="ja-JP" altLang="en-US" smtClean="0"/>
              <a:t>マスター タイトルの書式設定</a:t>
            </a:r>
            <a:endParaRPr lang="en-US"/>
          </a:p>
        </p:txBody>
      </p:sp>
      <p:sp>
        <p:nvSpPr>
          <p:cNvPr id="3" name="Picture Placeholder 2"/>
          <p:cNvSpPr>
            <a:spLocks noGrp="1"/>
          </p:cNvSpPr>
          <p:nvPr>
            <p:ph type="pic" idx="1"/>
          </p:nvPr>
        </p:nvSpPr>
        <p:spPr>
          <a:xfrm>
            <a:off x="2389554" y="612775"/>
            <a:ext cx="7315200" cy="4114800"/>
          </a:xfrm>
        </p:spPr>
        <p:txBody>
          <a:bodyPr/>
          <a:lstStyle>
            <a:lvl1pPr marL="0" indent="0">
              <a:buNone/>
              <a:defRPr sz="3200"/>
            </a:lvl1pPr>
            <a:lvl2pPr marL="457212" indent="0">
              <a:buNone/>
              <a:defRPr sz="2800"/>
            </a:lvl2pPr>
            <a:lvl3pPr marL="914423" indent="0">
              <a:buNone/>
              <a:defRPr sz="2400"/>
            </a:lvl3pPr>
            <a:lvl4pPr marL="1371634" indent="0">
              <a:buNone/>
              <a:defRPr sz="2000"/>
            </a:lvl4pPr>
            <a:lvl5pPr marL="1828846" indent="0">
              <a:buNone/>
              <a:defRPr sz="2000"/>
            </a:lvl5pPr>
            <a:lvl6pPr marL="2286057" indent="0">
              <a:buNone/>
              <a:defRPr sz="2000"/>
            </a:lvl6pPr>
            <a:lvl7pPr marL="2743269" indent="0">
              <a:buNone/>
              <a:defRPr sz="2000"/>
            </a:lvl7pPr>
            <a:lvl8pPr marL="3200480" indent="0">
              <a:buNone/>
              <a:defRPr sz="2000"/>
            </a:lvl8pPr>
            <a:lvl9pPr marL="3657691" indent="0">
              <a:buNone/>
              <a:defRPr sz="2000"/>
            </a:lvl9pPr>
          </a:lstStyle>
          <a:p>
            <a:r>
              <a:rPr lang="ja-JP" altLang="en-US" dirty="0" smtClean="0"/>
              <a:t>図を追加</a:t>
            </a:r>
            <a:endParaRPr lang="en-US" dirty="0"/>
          </a:p>
        </p:txBody>
      </p:sp>
      <p:sp>
        <p:nvSpPr>
          <p:cNvPr id="4" name="Text Placeholder 3"/>
          <p:cNvSpPr>
            <a:spLocks noGrp="1"/>
          </p:cNvSpPr>
          <p:nvPr>
            <p:ph type="body" sz="half" idx="2"/>
          </p:nvPr>
        </p:nvSpPr>
        <p:spPr>
          <a:xfrm>
            <a:off x="2389554" y="5367338"/>
            <a:ext cx="7315200" cy="804862"/>
          </a:xfrm>
        </p:spPr>
        <p:txBody>
          <a:bodyPr/>
          <a:lstStyle>
            <a:lvl1pPr marL="0" indent="0">
              <a:buNone/>
              <a:defRPr sz="1400"/>
            </a:lvl1pPr>
            <a:lvl2pPr marL="457212" indent="0">
              <a:buNone/>
              <a:defRPr sz="1200"/>
            </a:lvl2pPr>
            <a:lvl3pPr marL="914423" indent="0">
              <a:buNone/>
              <a:defRPr sz="1000"/>
            </a:lvl3pPr>
            <a:lvl4pPr marL="1371634" indent="0">
              <a:buNone/>
              <a:defRPr sz="900"/>
            </a:lvl4pPr>
            <a:lvl5pPr marL="1828846" indent="0">
              <a:buNone/>
              <a:defRPr sz="900"/>
            </a:lvl5pPr>
            <a:lvl6pPr marL="2286057" indent="0">
              <a:buNone/>
              <a:defRPr sz="900"/>
            </a:lvl6pPr>
            <a:lvl7pPr marL="2743269" indent="0">
              <a:buNone/>
              <a:defRPr sz="900"/>
            </a:lvl7pPr>
            <a:lvl8pPr marL="3200480" indent="0">
              <a:buNone/>
              <a:defRPr sz="900"/>
            </a:lvl8pPr>
            <a:lvl9pPr marL="3657691"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lvl1pPr>
              <a:defRPr/>
            </a:lvl1pPr>
          </a:lstStyle>
          <a:p>
            <a:endParaRPr lang="en-US" altLang="ja-JP" dirty="0">
              <a:solidFill>
                <a:srgbClr val="000000"/>
              </a:solidFill>
            </a:endParaRPr>
          </a:p>
        </p:txBody>
      </p:sp>
      <p:sp>
        <p:nvSpPr>
          <p:cNvPr id="6" name="Footer Placeholder 5"/>
          <p:cNvSpPr>
            <a:spLocks noGrp="1"/>
          </p:cNvSpPr>
          <p:nvPr>
            <p:ph type="ftr" sz="quarter" idx="11"/>
          </p:nvPr>
        </p:nvSpPr>
        <p:spPr/>
        <p:txBody>
          <a:bodyPr/>
          <a:lstStyle>
            <a:lvl1pPr>
              <a:defRPr/>
            </a:lvl1pPr>
          </a:lstStyle>
          <a:p>
            <a:r>
              <a:rPr lang="en-US" altLang="ja-JP" dirty="0" smtClean="0">
                <a:solidFill>
                  <a:srgbClr val="000000"/>
                </a:solidFill>
              </a:rPr>
              <a:t>Copyright 2018 Jedat Inc.</a:t>
            </a:r>
            <a:endParaRPr lang="en-US" altLang="ja-JP" dirty="0">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DEF29480-B3A2-48A1-A2DB-6906F6D02FB9}" type="slidenum">
              <a:rPr lang="ja-JP" altLang="en-US">
                <a:solidFill>
                  <a:srgbClr val="000000"/>
                </a:solidFill>
              </a:rPr>
              <a:pPr/>
              <a:t>‹#›</a:t>
            </a:fld>
            <a:endParaRPr lang="en-US" altLang="ja-JP" dirty="0">
              <a:solidFill>
                <a:srgbClr val="000000"/>
              </a:solidFill>
            </a:endParaRPr>
          </a:p>
        </p:txBody>
      </p:sp>
    </p:spTree>
    <p:extLst>
      <p:ext uri="{BB962C8B-B14F-4D97-AF65-F5344CB8AC3E}">
        <p14:creationId xmlns:p14="http://schemas.microsoft.com/office/powerpoint/2010/main" val="20495600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lvl1pPr>
              <a:defRPr/>
            </a:lvl1pPr>
          </a:lstStyle>
          <a:p>
            <a:endParaRPr lang="en-US" altLang="ja-JP" dirty="0">
              <a:solidFill>
                <a:srgbClr val="000000"/>
              </a:solidFill>
            </a:endParaRPr>
          </a:p>
        </p:txBody>
      </p:sp>
      <p:sp>
        <p:nvSpPr>
          <p:cNvPr id="5" name="Footer Placeholder 4"/>
          <p:cNvSpPr>
            <a:spLocks noGrp="1"/>
          </p:cNvSpPr>
          <p:nvPr>
            <p:ph type="ftr" sz="quarter" idx="11"/>
          </p:nvPr>
        </p:nvSpPr>
        <p:spPr/>
        <p:txBody>
          <a:bodyPr/>
          <a:lstStyle>
            <a:lvl1pPr>
              <a:defRPr/>
            </a:lvl1pPr>
          </a:lstStyle>
          <a:p>
            <a:r>
              <a:rPr lang="en-US" altLang="ja-JP" dirty="0" smtClean="0">
                <a:solidFill>
                  <a:srgbClr val="000000"/>
                </a:solidFill>
              </a:rPr>
              <a:t>Copyright 2018 Jedat Inc.</a:t>
            </a:r>
            <a:endParaRPr lang="en-US" altLang="ja-JP" dirty="0">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C63BAC84-42EA-4884-90DB-2ABDFDB916F4}" type="slidenum">
              <a:rPr lang="ja-JP" altLang="en-US">
                <a:solidFill>
                  <a:srgbClr val="000000"/>
                </a:solidFill>
              </a:rPr>
              <a:pPr/>
              <a:t>‹#›</a:t>
            </a:fld>
            <a:endParaRPr lang="en-US" altLang="ja-JP" dirty="0">
              <a:solidFill>
                <a:srgbClr val="000000"/>
              </a:solidFill>
            </a:endParaRPr>
          </a:p>
        </p:txBody>
      </p:sp>
    </p:spTree>
    <p:extLst>
      <p:ext uri="{BB962C8B-B14F-4D97-AF65-F5344CB8AC3E}">
        <p14:creationId xmlns:p14="http://schemas.microsoft.com/office/powerpoint/2010/main" val="399727075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7813"/>
            <a:ext cx="2743200" cy="5853112"/>
          </a:xfrm>
        </p:spPr>
        <p:txBody>
          <a:bodyPr vert="eaVert"/>
          <a:lstStyle/>
          <a:p>
            <a:r>
              <a:rPr lang="ja-JP" altLang="en-US" smtClean="0"/>
              <a:t>マスター タイトルの書式設定</a:t>
            </a:r>
            <a:endParaRPr lang="en-US"/>
          </a:p>
        </p:txBody>
      </p:sp>
      <p:sp>
        <p:nvSpPr>
          <p:cNvPr id="3" name="Vertical Text Placeholder 2"/>
          <p:cNvSpPr>
            <a:spLocks noGrp="1"/>
          </p:cNvSpPr>
          <p:nvPr>
            <p:ph type="body" orient="vert" idx="1"/>
          </p:nvPr>
        </p:nvSpPr>
        <p:spPr>
          <a:xfrm>
            <a:off x="609601" y="277813"/>
            <a:ext cx="8042031" cy="5853112"/>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lvl1pPr>
              <a:defRPr/>
            </a:lvl1pPr>
          </a:lstStyle>
          <a:p>
            <a:endParaRPr lang="en-US" altLang="ja-JP" dirty="0">
              <a:solidFill>
                <a:srgbClr val="000000"/>
              </a:solidFill>
            </a:endParaRPr>
          </a:p>
        </p:txBody>
      </p:sp>
      <p:sp>
        <p:nvSpPr>
          <p:cNvPr id="5" name="Footer Placeholder 4"/>
          <p:cNvSpPr>
            <a:spLocks noGrp="1"/>
          </p:cNvSpPr>
          <p:nvPr>
            <p:ph type="ftr" sz="quarter" idx="11"/>
          </p:nvPr>
        </p:nvSpPr>
        <p:spPr/>
        <p:txBody>
          <a:bodyPr/>
          <a:lstStyle>
            <a:lvl1pPr>
              <a:defRPr/>
            </a:lvl1pPr>
          </a:lstStyle>
          <a:p>
            <a:r>
              <a:rPr lang="en-US" altLang="ja-JP" dirty="0" smtClean="0">
                <a:solidFill>
                  <a:srgbClr val="000000"/>
                </a:solidFill>
              </a:rPr>
              <a:t>Copyright 2018 Jedat Inc.</a:t>
            </a:r>
            <a:endParaRPr lang="en-US" altLang="ja-JP" dirty="0">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C322CED4-BB5D-4950-8768-B1D38D84980B}" type="slidenum">
              <a:rPr lang="ja-JP" altLang="en-US">
                <a:solidFill>
                  <a:srgbClr val="000000"/>
                </a:solidFill>
              </a:rPr>
              <a:pPr/>
              <a:t>‹#›</a:t>
            </a:fld>
            <a:endParaRPr lang="en-US" altLang="ja-JP" dirty="0">
              <a:solidFill>
                <a:srgbClr val="000000"/>
              </a:solidFill>
            </a:endParaRPr>
          </a:p>
        </p:txBody>
      </p:sp>
    </p:spTree>
    <p:extLst>
      <p:ext uri="{BB962C8B-B14F-4D97-AF65-F5344CB8AC3E}">
        <p14:creationId xmlns:p14="http://schemas.microsoft.com/office/powerpoint/2010/main" val="1481236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xAndTwoObj" preserve="1">
  <p:cSld name="タイトル、テキスト、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600" y="277818"/>
            <a:ext cx="10972800" cy="1139825"/>
          </a:xfrm>
        </p:spPr>
        <p:txBody>
          <a:bodyPr/>
          <a:lstStyle/>
          <a:p>
            <a:r>
              <a:rPr lang="ja-JP" altLang="en-US" smtClean="0"/>
              <a:t>マスター タイトルの書式設定</a:t>
            </a:r>
            <a:endParaRPr lang="en-US"/>
          </a:p>
        </p:txBody>
      </p:sp>
      <p:sp>
        <p:nvSpPr>
          <p:cNvPr id="3" name="Text Placeholder 2"/>
          <p:cNvSpPr>
            <a:spLocks noGrp="1"/>
          </p:cNvSpPr>
          <p:nvPr>
            <p:ph type="body" sz="half" idx="1"/>
          </p:nvPr>
        </p:nvSpPr>
        <p:spPr>
          <a:xfrm>
            <a:off x="609600" y="1600205"/>
            <a:ext cx="5392615" cy="4530725"/>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Content Placeholder 3"/>
          <p:cNvSpPr>
            <a:spLocks noGrp="1"/>
          </p:cNvSpPr>
          <p:nvPr>
            <p:ph sz="quarter" idx="2"/>
          </p:nvPr>
        </p:nvSpPr>
        <p:spPr>
          <a:xfrm>
            <a:off x="6189786" y="1600205"/>
            <a:ext cx="5392615" cy="218916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Content Placeholder 4"/>
          <p:cNvSpPr>
            <a:spLocks noGrp="1"/>
          </p:cNvSpPr>
          <p:nvPr>
            <p:ph sz="quarter" idx="3"/>
          </p:nvPr>
        </p:nvSpPr>
        <p:spPr>
          <a:xfrm>
            <a:off x="6189786" y="3941763"/>
            <a:ext cx="5392615" cy="2189162"/>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6" name="Date Placeholder 5"/>
          <p:cNvSpPr>
            <a:spLocks noGrp="1"/>
          </p:cNvSpPr>
          <p:nvPr>
            <p:ph type="dt" sz="half" idx="10"/>
          </p:nvPr>
        </p:nvSpPr>
        <p:spPr>
          <a:xfrm>
            <a:off x="609600" y="6248400"/>
            <a:ext cx="2844800" cy="457200"/>
          </a:xfrm>
        </p:spPr>
        <p:txBody>
          <a:bodyPr/>
          <a:lstStyle>
            <a:lvl1pPr>
              <a:defRPr/>
            </a:lvl1pPr>
          </a:lstStyle>
          <a:p>
            <a:endParaRPr lang="en-US" altLang="ja-JP" dirty="0">
              <a:solidFill>
                <a:srgbClr val="000000"/>
              </a:solidFill>
            </a:endParaRPr>
          </a:p>
        </p:txBody>
      </p:sp>
      <p:sp>
        <p:nvSpPr>
          <p:cNvPr id="7" name="Footer Placeholder 6"/>
          <p:cNvSpPr>
            <a:spLocks noGrp="1"/>
          </p:cNvSpPr>
          <p:nvPr>
            <p:ph type="ftr" sz="quarter" idx="11"/>
          </p:nvPr>
        </p:nvSpPr>
        <p:spPr>
          <a:xfrm>
            <a:off x="4165600" y="6248400"/>
            <a:ext cx="3860800" cy="457200"/>
          </a:xfrm>
        </p:spPr>
        <p:txBody>
          <a:bodyPr/>
          <a:lstStyle>
            <a:lvl1pPr>
              <a:defRPr/>
            </a:lvl1pPr>
          </a:lstStyle>
          <a:p>
            <a:r>
              <a:rPr lang="en-US" altLang="ja-JP" dirty="0" smtClean="0">
                <a:solidFill>
                  <a:srgbClr val="000000"/>
                </a:solidFill>
              </a:rPr>
              <a:t>Copyright 2018 Jedat Inc.</a:t>
            </a:r>
            <a:endParaRPr lang="en-US" altLang="ja-JP" dirty="0">
              <a:solidFill>
                <a:srgbClr val="000000"/>
              </a:solidFill>
            </a:endParaRPr>
          </a:p>
        </p:txBody>
      </p:sp>
      <p:sp>
        <p:nvSpPr>
          <p:cNvPr id="8" name="Slide Number Placeholder 7"/>
          <p:cNvSpPr>
            <a:spLocks noGrp="1"/>
          </p:cNvSpPr>
          <p:nvPr>
            <p:ph type="sldNum" sz="quarter" idx="12"/>
          </p:nvPr>
        </p:nvSpPr>
        <p:spPr>
          <a:xfrm>
            <a:off x="8737600" y="6248400"/>
            <a:ext cx="2844800" cy="457200"/>
          </a:xfrm>
        </p:spPr>
        <p:txBody>
          <a:bodyPr/>
          <a:lstStyle>
            <a:lvl1pPr>
              <a:defRPr/>
            </a:lvl1pPr>
          </a:lstStyle>
          <a:p>
            <a:fld id="{246F9141-1D7E-4D4F-9966-A6E0F0932673}" type="slidenum">
              <a:rPr lang="ja-JP" altLang="en-US">
                <a:solidFill>
                  <a:srgbClr val="000000"/>
                </a:solidFill>
              </a:rPr>
              <a:pPr/>
              <a:t>‹#›</a:t>
            </a:fld>
            <a:endParaRPr lang="en-US" altLang="ja-JP" dirty="0">
              <a:solidFill>
                <a:srgbClr val="000000"/>
              </a:solidFill>
            </a:endParaRPr>
          </a:p>
        </p:txBody>
      </p:sp>
    </p:spTree>
    <p:extLst>
      <p:ext uri="{BB962C8B-B14F-4D97-AF65-F5344CB8AC3E}">
        <p14:creationId xmlns:p14="http://schemas.microsoft.com/office/powerpoint/2010/main" val="203128146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AndClipArt" preserve="1">
  <p:cSld name="タイトル、テキスト、クリップ アート">
    <p:spTree>
      <p:nvGrpSpPr>
        <p:cNvPr id="1" name=""/>
        <p:cNvGrpSpPr/>
        <p:nvPr/>
      </p:nvGrpSpPr>
      <p:grpSpPr>
        <a:xfrm>
          <a:off x="0" y="0"/>
          <a:ext cx="0" cy="0"/>
          <a:chOff x="0" y="0"/>
          <a:chExt cx="0" cy="0"/>
        </a:xfrm>
      </p:grpSpPr>
      <p:sp>
        <p:nvSpPr>
          <p:cNvPr id="2" name="Title 1"/>
          <p:cNvSpPr>
            <a:spLocks noGrp="1"/>
          </p:cNvSpPr>
          <p:nvPr>
            <p:ph type="title"/>
          </p:nvPr>
        </p:nvSpPr>
        <p:spPr>
          <a:xfrm>
            <a:off x="609600" y="277818"/>
            <a:ext cx="10972800" cy="1139825"/>
          </a:xfrm>
        </p:spPr>
        <p:txBody>
          <a:bodyPr/>
          <a:lstStyle/>
          <a:p>
            <a:r>
              <a:rPr lang="ja-JP" altLang="en-US" smtClean="0"/>
              <a:t>マスター タイトルの書式設定</a:t>
            </a:r>
            <a:endParaRPr lang="en-US"/>
          </a:p>
        </p:txBody>
      </p:sp>
      <p:sp>
        <p:nvSpPr>
          <p:cNvPr id="3" name="Text Placeholder 2"/>
          <p:cNvSpPr>
            <a:spLocks noGrp="1"/>
          </p:cNvSpPr>
          <p:nvPr>
            <p:ph type="body" sz="half" idx="1"/>
          </p:nvPr>
        </p:nvSpPr>
        <p:spPr>
          <a:xfrm>
            <a:off x="609600" y="1600205"/>
            <a:ext cx="5392615" cy="4530725"/>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ClipArt Placeholder 3"/>
          <p:cNvSpPr>
            <a:spLocks noGrp="1"/>
          </p:cNvSpPr>
          <p:nvPr>
            <p:ph type="clipArt" sz="half" idx="2"/>
          </p:nvPr>
        </p:nvSpPr>
        <p:spPr>
          <a:xfrm>
            <a:off x="6189786" y="1600205"/>
            <a:ext cx="5392615" cy="4530725"/>
          </a:xfrm>
        </p:spPr>
        <p:txBody>
          <a:bodyPr/>
          <a:lstStyle/>
          <a:p>
            <a:r>
              <a:rPr lang="ja-JP" altLang="en-US" dirty="0" smtClean="0"/>
              <a:t>オンライン画像を追加</a:t>
            </a:r>
            <a:endParaRPr lang="en-US" dirty="0"/>
          </a:p>
        </p:txBody>
      </p:sp>
      <p:sp>
        <p:nvSpPr>
          <p:cNvPr id="5" name="Date Placeholder 4"/>
          <p:cNvSpPr>
            <a:spLocks noGrp="1"/>
          </p:cNvSpPr>
          <p:nvPr>
            <p:ph type="dt" sz="half" idx="10"/>
          </p:nvPr>
        </p:nvSpPr>
        <p:spPr>
          <a:xfrm>
            <a:off x="609600" y="6248400"/>
            <a:ext cx="2844800" cy="457200"/>
          </a:xfrm>
        </p:spPr>
        <p:txBody>
          <a:bodyPr/>
          <a:lstStyle>
            <a:lvl1pPr>
              <a:defRPr/>
            </a:lvl1pPr>
          </a:lstStyle>
          <a:p>
            <a:endParaRPr lang="en-US" altLang="ja-JP" dirty="0">
              <a:solidFill>
                <a:srgbClr val="000000"/>
              </a:solidFill>
            </a:endParaRPr>
          </a:p>
        </p:txBody>
      </p:sp>
      <p:sp>
        <p:nvSpPr>
          <p:cNvPr id="6" name="Footer Placeholder 5"/>
          <p:cNvSpPr>
            <a:spLocks noGrp="1"/>
          </p:cNvSpPr>
          <p:nvPr>
            <p:ph type="ftr" sz="quarter" idx="11"/>
          </p:nvPr>
        </p:nvSpPr>
        <p:spPr>
          <a:xfrm>
            <a:off x="4165600" y="6248400"/>
            <a:ext cx="3860800" cy="457200"/>
          </a:xfrm>
        </p:spPr>
        <p:txBody>
          <a:bodyPr/>
          <a:lstStyle>
            <a:lvl1pPr>
              <a:defRPr/>
            </a:lvl1pPr>
          </a:lstStyle>
          <a:p>
            <a:r>
              <a:rPr lang="en-US" altLang="ja-JP" dirty="0" smtClean="0">
                <a:solidFill>
                  <a:srgbClr val="000000"/>
                </a:solidFill>
              </a:rPr>
              <a:t>Copyright 2018 Jedat Inc.</a:t>
            </a:r>
            <a:endParaRPr lang="en-US" altLang="ja-JP" dirty="0">
              <a:solidFill>
                <a:srgbClr val="000000"/>
              </a:solidFill>
            </a:endParaRPr>
          </a:p>
        </p:txBody>
      </p:sp>
      <p:sp>
        <p:nvSpPr>
          <p:cNvPr id="7" name="Slide Number Placeholder 6"/>
          <p:cNvSpPr>
            <a:spLocks noGrp="1"/>
          </p:cNvSpPr>
          <p:nvPr>
            <p:ph type="sldNum" sz="quarter" idx="12"/>
          </p:nvPr>
        </p:nvSpPr>
        <p:spPr>
          <a:xfrm>
            <a:off x="8737600" y="6248400"/>
            <a:ext cx="2844800" cy="457200"/>
          </a:xfrm>
        </p:spPr>
        <p:txBody>
          <a:bodyPr/>
          <a:lstStyle>
            <a:lvl1pPr>
              <a:defRPr/>
            </a:lvl1pPr>
          </a:lstStyle>
          <a:p>
            <a:fld id="{86B36FFC-4A8E-4674-978A-3C43CA6CBFDB}" type="slidenum">
              <a:rPr lang="ja-JP" altLang="en-US">
                <a:solidFill>
                  <a:srgbClr val="000000"/>
                </a:solidFill>
              </a:rPr>
              <a:pPr/>
              <a:t>‹#›</a:t>
            </a:fld>
            <a:endParaRPr lang="en-US" altLang="ja-JP" dirty="0">
              <a:solidFill>
                <a:srgbClr val="000000"/>
              </a:solidFill>
            </a:endParaRPr>
          </a:p>
        </p:txBody>
      </p:sp>
    </p:spTree>
    <p:extLst>
      <p:ext uri="{BB962C8B-B14F-4D97-AF65-F5344CB8AC3E}">
        <p14:creationId xmlns:p14="http://schemas.microsoft.com/office/powerpoint/2010/main" val="422786350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914400" y="685800"/>
            <a:ext cx="10363200" cy="2127250"/>
          </a:xfrm>
        </p:spPr>
        <p:txBody>
          <a:bodyPr/>
          <a:lstStyle>
            <a:lvl1pPr algn="ctr">
              <a:defRPr sz="5800"/>
            </a:lvl1pPr>
          </a:lstStyle>
          <a:p>
            <a:pPr lvl="0"/>
            <a:r>
              <a:rPr lang="ja-JP" altLang="en-US" noProof="0" smtClean="0"/>
              <a:t>マスター タイトルの書式設定</a:t>
            </a:r>
          </a:p>
        </p:txBody>
      </p:sp>
      <p:sp>
        <p:nvSpPr>
          <p:cNvPr id="16387" name="Rectangle 3"/>
          <p:cNvSpPr>
            <a:spLocks noGrp="1" noChangeArrowheads="1"/>
          </p:cNvSpPr>
          <p:nvPr>
            <p:ph type="subTitle" idx="1"/>
          </p:nvPr>
        </p:nvSpPr>
        <p:spPr>
          <a:xfrm>
            <a:off x="1828800" y="3270250"/>
            <a:ext cx="8534400" cy="2209800"/>
          </a:xfrm>
        </p:spPr>
        <p:txBody>
          <a:bodyPr/>
          <a:lstStyle>
            <a:lvl1pPr marL="0" indent="0" algn="ctr">
              <a:buFont typeface="Wingdings" pitchFamily="2" charset="2"/>
              <a:buNone/>
              <a:defRPr sz="3000"/>
            </a:lvl1pPr>
          </a:lstStyle>
          <a:p>
            <a:pPr lvl="0"/>
            <a:r>
              <a:rPr lang="ja-JP" altLang="en-US" noProof="0" smtClean="0"/>
              <a:t>マスター サブタイトルの書式設定</a:t>
            </a:r>
          </a:p>
        </p:txBody>
      </p:sp>
      <p:sp>
        <p:nvSpPr>
          <p:cNvPr id="16388" name="Rectangle 4"/>
          <p:cNvSpPr>
            <a:spLocks noGrp="1" noChangeArrowheads="1"/>
          </p:cNvSpPr>
          <p:nvPr>
            <p:ph type="dt" sz="half" idx="2"/>
          </p:nvPr>
        </p:nvSpPr>
        <p:spPr/>
        <p:txBody>
          <a:bodyPr/>
          <a:lstStyle>
            <a:lvl1pPr>
              <a:defRPr/>
            </a:lvl1pPr>
          </a:lstStyle>
          <a:p>
            <a:endParaRPr lang="en-US" altLang="ja-JP" dirty="0">
              <a:solidFill>
                <a:srgbClr val="000000"/>
              </a:solidFill>
            </a:endParaRPr>
          </a:p>
        </p:txBody>
      </p:sp>
      <p:sp>
        <p:nvSpPr>
          <p:cNvPr id="16389" name="Rectangle 5"/>
          <p:cNvSpPr>
            <a:spLocks noGrp="1" noChangeArrowheads="1"/>
          </p:cNvSpPr>
          <p:nvPr>
            <p:ph type="ftr" sz="quarter" idx="3"/>
          </p:nvPr>
        </p:nvSpPr>
        <p:spPr>
          <a:xfrm>
            <a:off x="4677996" y="6629400"/>
            <a:ext cx="3860800" cy="457200"/>
          </a:xfrm>
        </p:spPr>
        <p:txBody>
          <a:bodyPr/>
          <a:lstStyle>
            <a:lvl1pPr>
              <a:defRPr/>
            </a:lvl1pPr>
          </a:lstStyle>
          <a:p>
            <a:r>
              <a:rPr lang="en-US" altLang="ja-JP" dirty="0" smtClean="0">
                <a:solidFill>
                  <a:srgbClr val="000000"/>
                </a:solidFill>
              </a:rPr>
              <a:t>Copyright 2018 Jedat Inc.</a:t>
            </a:r>
            <a:endParaRPr lang="en-US" altLang="ja-JP" dirty="0">
              <a:solidFill>
                <a:srgbClr val="000000"/>
              </a:solidFill>
            </a:endParaRPr>
          </a:p>
        </p:txBody>
      </p:sp>
      <p:sp>
        <p:nvSpPr>
          <p:cNvPr id="16390" name="Rectangle 6"/>
          <p:cNvSpPr>
            <a:spLocks noGrp="1" noChangeArrowheads="1"/>
          </p:cNvSpPr>
          <p:nvPr>
            <p:ph type="sldNum" sz="quarter" idx="4"/>
          </p:nvPr>
        </p:nvSpPr>
        <p:spPr>
          <a:xfrm>
            <a:off x="9412244" y="6597853"/>
            <a:ext cx="2844800" cy="457200"/>
          </a:xfrm>
        </p:spPr>
        <p:txBody>
          <a:bodyPr/>
          <a:lstStyle>
            <a:lvl1pPr>
              <a:defRPr/>
            </a:lvl1pPr>
          </a:lstStyle>
          <a:p>
            <a:fld id="{7896EBD7-DA38-4FD6-943B-2554D10CA5FC}" type="slidenum">
              <a:rPr lang="ja-JP" altLang="en-US">
                <a:solidFill>
                  <a:srgbClr val="000000"/>
                </a:solidFill>
              </a:rPr>
              <a:pPr/>
              <a:t>‹#›</a:t>
            </a:fld>
            <a:endParaRPr lang="en-US" altLang="ja-JP" dirty="0">
              <a:solidFill>
                <a:srgbClr val="000000"/>
              </a:solidFill>
            </a:endParaRPr>
          </a:p>
        </p:txBody>
      </p:sp>
      <p:sp>
        <p:nvSpPr>
          <p:cNvPr id="16392" name="Rectangle 8" descr="Gold bar"/>
          <p:cNvSpPr>
            <a:spLocks noChangeArrowheads="1"/>
          </p:cNvSpPr>
          <p:nvPr/>
        </p:nvSpPr>
        <p:spPr bwMode="auto">
          <a:xfrm>
            <a:off x="304803" y="2889255"/>
            <a:ext cx="3827585" cy="2016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0000"/>
              </a:solidFill>
            </a:endParaRPr>
          </a:p>
        </p:txBody>
      </p:sp>
      <p:sp>
        <p:nvSpPr>
          <p:cNvPr id="16393" name="Rectangle 9" descr="Orange bar"/>
          <p:cNvSpPr>
            <a:spLocks noChangeArrowheads="1"/>
          </p:cNvSpPr>
          <p:nvPr/>
        </p:nvSpPr>
        <p:spPr bwMode="auto">
          <a:xfrm>
            <a:off x="4132388" y="2889255"/>
            <a:ext cx="3825631" cy="201613"/>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0000"/>
              </a:solidFill>
            </a:endParaRPr>
          </a:p>
        </p:txBody>
      </p:sp>
      <p:sp>
        <p:nvSpPr>
          <p:cNvPr id="16394" name="Rectangle 10" descr="Slate bar"/>
          <p:cNvSpPr>
            <a:spLocks noChangeArrowheads="1"/>
          </p:cNvSpPr>
          <p:nvPr/>
        </p:nvSpPr>
        <p:spPr bwMode="auto">
          <a:xfrm>
            <a:off x="7958016" y="2889255"/>
            <a:ext cx="3827584" cy="201613"/>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0000"/>
              </a:solidFill>
            </a:endParaRPr>
          </a:p>
        </p:txBody>
      </p:sp>
      <p:pic>
        <p:nvPicPr>
          <p:cNvPr id="10" name="Picture 25" descr="Jedatロゴ"/>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463760" y="76200"/>
            <a:ext cx="2602523" cy="571500"/>
          </a:xfrm>
          <a:prstGeom prst="rect">
            <a:avLst/>
          </a:prstGeom>
          <a:noFill/>
          <a:effectLst>
            <a:outerShdw dist="35921" dir="2700000" algn="ctr" rotWithShape="0">
              <a:schemeClr val="bg1"/>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6135421"/>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lvl1pPr>
              <a:defRPr/>
            </a:lvl1pPr>
          </a:lstStyle>
          <a:p>
            <a:endParaRPr lang="en-US" altLang="ja-JP" dirty="0">
              <a:solidFill>
                <a:srgbClr val="000000"/>
              </a:solidFill>
            </a:endParaRPr>
          </a:p>
        </p:txBody>
      </p:sp>
      <p:sp>
        <p:nvSpPr>
          <p:cNvPr id="5" name="Footer Placeholder 4"/>
          <p:cNvSpPr>
            <a:spLocks noGrp="1"/>
          </p:cNvSpPr>
          <p:nvPr>
            <p:ph type="ftr" sz="quarter" idx="11"/>
          </p:nvPr>
        </p:nvSpPr>
        <p:spPr>
          <a:xfrm>
            <a:off x="4165600" y="6629400"/>
            <a:ext cx="3860800" cy="457200"/>
          </a:xfrm>
        </p:spPr>
        <p:txBody>
          <a:bodyPr/>
          <a:lstStyle>
            <a:lvl1pPr>
              <a:defRPr/>
            </a:lvl1pPr>
          </a:lstStyle>
          <a:p>
            <a:r>
              <a:rPr lang="en-US" altLang="ja-JP" dirty="0" smtClean="0">
                <a:solidFill>
                  <a:srgbClr val="000000"/>
                </a:solidFill>
              </a:rPr>
              <a:t>Copyright 2018 Jedat Inc.</a:t>
            </a:r>
            <a:endParaRPr lang="en-US" altLang="ja-JP" dirty="0">
              <a:solidFill>
                <a:srgbClr val="000000"/>
              </a:solidFill>
            </a:endParaRPr>
          </a:p>
        </p:txBody>
      </p:sp>
      <p:sp>
        <p:nvSpPr>
          <p:cNvPr id="6" name="Slide Number Placeholder 5"/>
          <p:cNvSpPr>
            <a:spLocks noGrp="1"/>
          </p:cNvSpPr>
          <p:nvPr>
            <p:ph type="sldNum" sz="quarter" idx="12"/>
          </p:nvPr>
        </p:nvSpPr>
        <p:spPr>
          <a:xfrm>
            <a:off x="9347200" y="6629400"/>
            <a:ext cx="2844800" cy="457200"/>
          </a:xfrm>
        </p:spPr>
        <p:txBody>
          <a:bodyPr/>
          <a:lstStyle>
            <a:lvl1pPr>
              <a:defRPr/>
            </a:lvl1pPr>
          </a:lstStyle>
          <a:p>
            <a:fld id="{88151203-A72C-487C-B594-566CAEA203A0}" type="slidenum">
              <a:rPr lang="ja-JP" altLang="en-US">
                <a:solidFill>
                  <a:srgbClr val="000000"/>
                </a:solidFill>
              </a:rPr>
              <a:pPr/>
              <a:t>‹#›</a:t>
            </a:fld>
            <a:endParaRPr lang="en-US" altLang="ja-JP" dirty="0">
              <a:solidFill>
                <a:srgbClr val="000000"/>
              </a:solidFill>
            </a:endParaRPr>
          </a:p>
        </p:txBody>
      </p:sp>
    </p:spTree>
    <p:extLst>
      <p:ext uri="{BB962C8B-B14F-4D97-AF65-F5344CB8AC3E}">
        <p14:creationId xmlns:p14="http://schemas.microsoft.com/office/powerpoint/2010/main" val="1092875436"/>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963247" y="4406905"/>
            <a:ext cx="10363200" cy="1362075"/>
          </a:xfrm>
        </p:spPr>
        <p:txBody>
          <a:bodyPr anchor="t"/>
          <a:lstStyle>
            <a:lvl1pPr algn="l">
              <a:defRPr sz="4000" b="1" cap="all"/>
            </a:lvl1pPr>
          </a:lstStyle>
          <a:p>
            <a:r>
              <a:rPr lang="ja-JP" altLang="en-US" smtClean="0"/>
              <a:t>マスター タイトルの書式設定</a:t>
            </a:r>
            <a:endParaRPr lang="en-US"/>
          </a:p>
        </p:txBody>
      </p:sp>
      <p:sp>
        <p:nvSpPr>
          <p:cNvPr id="3" name="Text Placeholder 2"/>
          <p:cNvSpPr>
            <a:spLocks noGrp="1"/>
          </p:cNvSpPr>
          <p:nvPr>
            <p:ph type="body" idx="1"/>
          </p:nvPr>
        </p:nvSpPr>
        <p:spPr>
          <a:xfrm>
            <a:off x="963247" y="2906713"/>
            <a:ext cx="10363200" cy="1500187"/>
          </a:xfrm>
        </p:spPr>
        <p:txBody>
          <a:bodyPr anchor="b"/>
          <a:lstStyle>
            <a:lvl1pPr marL="0" indent="0">
              <a:buNone/>
              <a:defRPr sz="2000"/>
            </a:lvl1pPr>
            <a:lvl2pPr marL="457212" indent="0">
              <a:buNone/>
              <a:defRPr sz="1800"/>
            </a:lvl2pPr>
            <a:lvl3pPr marL="914423" indent="0">
              <a:buNone/>
              <a:defRPr sz="1600"/>
            </a:lvl3pPr>
            <a:lvl4pPr marL="1371634" indent="0">
              <a:buNone/>
              <a:defRPr sz="1400"/>
            </a:lvl4pPr>
            <a:lvl5pPr marL="1828846" indent="0">
              <a:buNone/>
              <a:defRPr sz="1400"/>
            </a:lvl5pPr>
            <a:lvl6pPr marL="2286057" indent="0">
              <a:buNone/>
              <a:defRPr sz="1400"/>
            </a:lvl6pPr>
            <a:lvl7pPr marL="2743269" indent="0">
              <a:buNone/>
              <a:defRPr sz="1400"/>
            </a:lvl7pPr>
            <a:lvl8pPr marL="3200480" indent="0">
              <a:buNone/>
              <a:defRPr sz="1400"/>
            </a:lvl8pPr>
            <a:lvl9pPr marL="3657691" indent="0">
              <a:buNone/>
              <a:defRPr sz="1400"/>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lvl1pPr>
              <a:defRPr/>
            </a:lvl1pPr>
          </a:lstStyle>
          <a:p>
            <a:endParaRPr lang="en-US" altLang="ja-JP" dirty="0">
              <a:solidFill>
                <a:srgbClr val="000000"/>
              </a:solidFill>
            </a:endParaRPr>
          </a:p>
        </p:txBody>
      </p:sp>
      <p:sp>
        <p:nvSpPr>
          <p:cNvPr id="5" name="Footer Placeholder 4"/>
          <p:cNvSpPr>
            <a:spLocks noGrp="1"/>
          </p:cNvSpPr>
          <p:nvPr>
            <p:ph type="ftr" sz="quarter" idx="11"/>
          </p:nvPr>
        </p:nvSpPr>
        <p:spPr/>
        <p:txBody>
          <a:bodyPr/>
          <a:lstStyle>
            <a:lvl1pPr>
              <a:defRPr/>
            </a:lvl1pPr>
          </a:lstStyle>
          <a:p>
            <a:r>
              <a:rPr lang="en-US" altLang="ja-JP" dirty="0" smtClean="0">
                <a:solidFill>
                  <a:srgbClr val="000000"/>
                </a:solidFill>
              </a:rPr>
              <a:t>Copyright 2018 Jedat Inc.</a:t>
            </a:r>
            <a:endParaRPr lang="en-US" altLang="ja-JP" dirty="0">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FFF44724-D2E1-4B1E-9FFA-EB95C9174170}" type="slidenum">
              <a:rPr lang="ja-JP" altLang="en-US">
                <a:solidFill>
                  <a:srgbClr val="000000"/>
                </a:solidFill>
              </a:rPr>
              <a:pPr/>
              <a:t>‹#›</a:t>
            </a:fld>
            <a:endParaRPr lang="en-US" altLang="ja-JP" dirty="0">
              <a:solidFill>
                <a:srgbClr val="000000"/>
              </a:solidFill>
            </a:endParaRPr>
          </a:p>
        </p:txBody>
      </p:sp>
    </p:spTree>
    <p:extLst>
      <p:ext uri="{BB962C8B-B14F-4D97-AF65-F5344CB8AC3E}">
        <p14:creationId xmlns:p14="http://schemas.microsoft.com/office/powerpoint/2010/main" val="30950269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963247" y="4406905"/>
            <a:ext cx="10363200" cy="1362075"/>
          </a:xfrm>
        </p:spPr>
        <p:txBody>
          <a:bodyPr anchor="t"/>
          <a:lstStyle>
            <a:lvl1pPr algn="l">
              <a:defRPr sz="4000" b="1" cap="all"/>
            </a:lvl1pPr>
          </a:lstStyle>
          <a:p>
            <a:r>
              <a:rPr lang="ja-JP" altLang="en-US"/>
              <a:t>マスター タイトルの書式設定</a:t>
            </a:r>
            <a:endParaRPr lang="en-US"/>
          </a:p>
        </p:txBody>
      </p:sp>
      <p:sp>
        <p:nvSpPr>
          <p:cNvPr id="3" name="Text Placeholder 2"/>
          <p:cNvSpPr>
            <a:spLocks noGrp="1"/>
          </p:cNvSpPr>
          <p:nvPr>
            <p:ph type="body" idx="1"/>
          </p:nvPr>
        </p:nvSpPr>
        <p:spPr>
          <a:xfrm>
            <a:off x="963247" y="2906713"/>
            <a:ext cx="10363200" cy="1500187"/>
          </a:xfrm>
        </p:spPr>
        <p:txBody>
          <a:bodyPr anchor="b"/>
          <a:lstStyle>
            <a:lvl1pPr marL="0" indent="0">
              <a:buNone/>
              <a:defRPr sz="2000"/>
            </a:lvl1pPr>
            <a:lvl2pPr marL="457212" indent="0">
              <a:buNone/>
              <a:defRPr sz="1800"/>
            </a:lvl2pPr>
            <a:lvl3pPr marL="914423" indent="0">
              <a:buNone/>
              <a:defRPr sz="1600"/>
            </a:lvl3pPr>
            <a:lvl4pPr marL="1371634" indent="0">
              <a:buNone/>
              <a:defRPr sz="1400"/>
            </a:lvl4pPr>
            <a:lvl5pPr marL="1828846" indent="0">
              <a:buNone/>
              <a:defRPr sz="1400"/>
            </a:lvl5pPr>
            <a:lvl6pPr marL="2286057" indent="0">
              <a:buNone/>
              <a:defRPr sz="1400"/>
            </a:lvl6pPr>
            <a:lvl7pPr marL="2743269" indent="0">
              <a:buNone/>
              <a:defRPr sz="1400"/>
            </a:lvl7pPr>
            <a:lvl8pPr marL="3200480" indent="0">
              <a:buNone/>
              <a:defRPr sz="1400"/>
            </a:lvl8pPr>
            <a:lvl9pPr marL="3657691" indent="0">
              <a:buNone/>
              <a:defRPr sz="1400"/>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lvl1pPr>
              <a:defRPr/>
            </a:lvl1pPr>
          </a:lstStyle>
          <a:p>
            <a:endParaRPr lang="en-US" altLang="ja-JP" dirty="0"/>
          </a:p>
        </p:txBody>
      </p:sp>
      <p:sp>
        <p:nvSpPr>
          <p:cNvPr id="5" name="Footer Placeholder 4"/>
          <p:cNvSpPr>
            <a:spLocks noGrp="1"/>
          </p:cNvSpPr>
          <p:nvPr>
            <p:ph type="ftr" sz="quarter" idx="11"/>
          </p:nvPr>
        </p:nvSpPr>
        <p:spPr/>
        <p:txBody>
          <a:bodyPr/>
          <a:lstStyle>
            <a:lvl1pPr>
              <a:defRPr/>
            </a:lvl1pPr>
          </a:lstStyle>
          <a:p>
            <a:r>
              <a:rPr lang="en-US" altLang="ja-JP" dirty="0"/>
              <a:t>Copyright 2018 Jedat Inc.</a:t>
            </a:r>
          </a:p>
        </p:txBody>
      </p:sp>
      <p:sp>
        <p:nvSpPr>
          <p:cNvPr id="6" name="Slide Number Placeholder 5"/>
          <p:cNvSpPr>
            <a:spLocks noGrp="1"/>
          </p:cNvSpPr>
          <p:nvPr>
            <p:ph type="sldNum" sz="quarter" idx="12"/>
          </p:nvPr>
        </p:nvSpPr>
        <p:spPr/>
        <p:txBody>
          <a:bodyPr/>
          <a:lstStyle>
            <a:lvl1pPr>
              <a:defRPr/>
            </a:lvl1pPr>
          </a:lstStyle>
          <a:p>
            <a:fld id="{FFF44724-D2E1-4B1E-9FFA-EB95C9174170}" type="slidenum">
              <a:rPr lang="ja-JP" altLang="en-US"/>
              <a:pPr/>
              <a:t>‹#›</a:t>
            </a:fld>
            <a:endParaRPr lang="en-US" altLang="ja-JP" dirty="0"/>
          </a:p>
        </p:txBody>
      </p:sp>
    </p:spTree>
    <p:extLst>
      <p:ext uri="{BB962C8B-B14F-4D97-AF65-F5344CB8AC3E}">
        <p14:creationId xmlns:p14="http://schemas.microsoft.com/office/powerpoint/2010/main" val="292577544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Content Placeholder 2"/>
          <p:cNvSpPr>
            <a:spLocks noGrp="1"/>
          </p:cNvSpPr>
          <p:nvPr>
            <p:ph sz="half" idx="1"/>
          </p:nvPr>
        </p:nvSpPr>
        <p:spPr>
          <a:xfrm>
            <a:off x="609600" y="1600205"/>
            <a:ext cx="5392615"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Content Placeholder 3"/>
          <p:cNvSpPr>
            <a:spLocks noGrp="1"/>
          </p:cNvSpPr>
          <p:nvPr>
            <p:ph sz="half" idx="2"/>
          </p:nvPr>
        </p:nvSpPr>
        <p:spPr>
          <a:xfrm>
            <a:off x="6189786" y="1600205"/>
            <a:ext cx="5392615"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Date Placeholder 4"/>
          <p:cNvSpPr>
            <a:spLocks noGrp="1"/>
          </p:cNvSpPr>
          <p:nvPr>
            <p:ph type="dt" sz="half" idx="10"/>
          </p:nvPr>
        </p:nvSpPr>
        <p:spPr/>
        <p:txBody>
          <a:bodyPr/>
          <a:lstStyle>
            <a:lvl1pPr>
              <a:defRPr/>
            </a:lvl1pPr>
          </a:lstStyle>
          <a:p>
            <a:endParaRPr lang="en-US" altLang="ja-JP" dirty="0">
              <a:solidFill>
                <a:srgbClr val="000000"/>
              </a:solidFill>
            </a:endParaRPr>
          </a:p>
        </p:txBody>
      </p:sp>
      <p:sp>
        <p:nvSpPr>
          <p:cNvPr id="6" name="Footer Placeholder 5"/>
          <p:cNvSpPr>
            <a:spLocks noGrp="1"/>
          </p:cNvSpPr>
          <p:nvPr>
            <p:ph type="ftr" sz="quarter" idx="11"/>
          </p:nvPr>
        </p:nvSpPr>
        <p:spPr/>
        <p:txBody>
          <a:bodyPr/>
          <a:lstStyle>
            <a:lvl1pPr>
              <a:defRPr/>
            </a:lvl1pPr>
          </a:lstStyle>
          <a:p>
            <a:r>
              <a:rPr lang="en-US" altLang="ja-JP" dirty="0" smtClean="0">
                <a:solidFill>
                  <a:srgbClr val="000000"/>
                </a:solidFill>
              </a:rPr>
              <a:t>Copyright 2018 Jedat Inc.</a:t>
            </a:r>
            <a:endParaRPr lang="en-US" altLang="ja-JP" dirty="0">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2F68B307-DB20-4F9C-8263-8915E1AA20EE}" type="slidenum">
              <a:rPr lang="ja-JP" altLang="en-US">
                <a:solidFill>
                  <a:srgbClr val="000000"/>
                </a:solidFill>
              </a:rPr>
              <a:pPr/>
              <a:t>‹#›</a:t>
            </a:fld>
            <a:endParaRPr lang="en-US" altLang="ja-JP" dirty="0">
              <a:solidFill>
                <a:srgbClr val="000000"/>
              </a:solidFill>
            </a:endParaRPr>
          </a:p>
        </p:txBody>
      </p:sp>
    </p:spTree>
    <p:extLst>
      <p:ext uri="{BB962C8B-B14F-4D97-AF65-F5344CB8AC3E}">
        <p14:creationId xmlns:p14="http://schemas.microsoft.com/office/powerpoint/2010/main" val="104776328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ja-JP" altLang="en-US" smtClean="0"/>
              <a:t>マスター タイトルの書式設定</a:t>
            </a:r>
            <a:endParaRPr lang="en-US"/>
          </a:p>
        </p:txBody>
      </p:sp>
      <p:sp>
        <p:nvSpPr>
          <p:cNvPr id="3" name="Text Placeholder 2"/>
          <p:cNvSpPr>
            <a:spLocks noGrp="1"/>
          </p:cNvSpPr>
          <p:nvPr>
            <p:ph type="body" idx="1"/>
          </p:nvPr>
        </p:nvSpPr>
        <p:spPr>
          <a:xfrm>
            <a:off x="609600" y="1535113"/>
            <a:ext cx="5386754" cy="639762"/>
          </a:xfrm>
        </p:spPr>
        <p:txBody>
          <a:bodyPr anchor="b"/>
          <a:lstStyle>
            <a:lvl1pPr marL="0" indent="0">
              <a:buNone/>
              <a:defRPr sz="2400" b="1"/>
            </a:lvl1pPr>
            <a:lvl2pPr marL="457212" indent="0">
              <a:buNone/>
              <a:defRPr sz="2000" b="1"/>
            </a:lvl2pPr>
            <a:lvl3pPr marL="914423" indent="0">
              <a:buNone/>
              <a:defRPr sz="1800" b="1"/>
            </a:lvl3pPr>
            <a:lvl4pPr marL="1371634" indent="0">
              <a:buNone/>
              <a:defRPr sz="1600" b="1"/>
            </a:lvl4pPr>
            <a:lvl5pPr marL="1828846" indent="0">
              <a:buNone/>
              <a:defRPr sz="1600" b="1"/>
            </a:lvl5pPr>
            <a:lvl6pPr marL="2286057" indent="0">
              <a:buNone/>
              <a:defRPr sz="1600" b="1"/>
            </a:lvl6pPr>
            <a:lvl7pPr marL="2743269" indent="0">
              <a:buNone/>
              <a:defRPr sz="1600" b="1"/>
            </a:lvl7pPr>
            <a:lvl8pPr marL="3200480" indent="0">
              <a:buNone/>
              <a:defRPr sz="1600" b="1"/>
            </a:lvl8pPr>
            <a:lvl9pPr marL="3657691"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09600" y="2174875"/>
            <a:ext cx="538675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Text Placeholder 4"/>
          <p:cNvSpPr>
            <a:spLocks noGrp="1"/>
          </p:cNvSpPr>
          <p:nvPr>
            <p:ph type="body" sz="quarter" idx="3"/>
          </p:nvPr>
        </p:nvSpPr>
        <p:spPr>
          <a:xfrm>
            <a:off x="6193695" y="1535113"/>
            <a:ext cx="5388708" cy="639762"/>
          </a:xfrm>
        </p:spPr>
        <p:txBody>
          <a:bodyPr anchor="b"/>
          <a:lstStyle>
            <a:lvl1pPr marL="0" indent="0">
              <a:buNone/>
              <a:defRPr sz="2400" b="1"/>
            </a:lvl1pPr>
            <a:lvl2pPr marL="457212" indent="0">
              <a:buNone/>
              <a:defRPr sz="2000" b="1"/>
            </a:lvl2pPr>
            <a:lvl3pPr marL="914423" indent="0">
              <a:buNone/>
              <a:defRPr sz="1800" b="1"/>
            </a:lvl3pPr>
            <a:lvl4pPr marL="1371634" indent="0">
              <a:buNone/>
              <a:defRPr sz="1600" b="1"/>
            </a:lvl4pPr>
            <a:lvl5pPr marL="1828846" indent="0">
              <a:buNone/>
              <a:defRPr sz="1600" b="1"/>
            </a:lvl5pPr>
            <a:lvl6pPr marL="2286057" indent="0">
              <a:buNone/>
              <a:defRPr sz="1600" b="1"/>
            </a:lvl6pPr>
            <a:lvl7pPr marL="2743269" indent="0">
              <a:buNone/>
              <a:defRPr sz="1600" b="1"/>
            </a:lvl7pPr>
            <a:lvl8pPr marL="3200480" indent="0">
              <a:buNone/>
              <a:defRPr sz="1600" b="1"/>
            </a:lvl8pPr>
            <a:lvl9pPr marL="3657691"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6193695" y="2174875"/>
            <a:ext cx="538870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7" name="Date Placeholder 6"/>
          <p:cNvSpPr>
            <a:spLocks noGrp="1"/>
          </p:cNvSpPr>
          <p:nvPr>
            <p:ph type="dt" sz="half" idx="10"/>
          </p:nvPr>
        </p:nvSpPr>
        <p:spPr/>
        <p:txBody>
          <a:bodyPr/>
          <a:lstStyle>
            <a:lvl1pPr>
              <a:defRPr/>
            </a:lvl1pPr>
          </a:lstStyle>
          <a:p>
            <a:endParaRPr lang="en-US" altLang="ja-JP" dirty="0">
              <a:solidFill>
                <a:srgbClr val="000000"/>
              </a:solidFill>
            </a:endParaRPr>
          </a:p>
        </p:txBody>
      </p:sp>
      <p:sp>
        <p:nvSpPr>
          <p:cNvPr id="8" name="Footer Placeholder 7"/>
          <p:cNvSpPr>
            <a:spLocks noGrp="1"/>
          </p:cNvSpPr>
          <p:nvPr>
            <p:ph type="ftr" sz="quarter" idx="11"/>
          </p:nvPr>
        </p:nvSpPr>
        <p:spPr/>
        <p:txBody>
          <a:bodyPr/>
          <a:lstStyle>
            <a:lvl1pPr>
              <a:defRPr/>
            </a:lvl1pPr>
          </a:lstStyle>
          <a:p>
            <a:r>
              <a:rPr lang="en-US" altLang="ja-JP" dirty="0" smtClean="0">
                <a:solidFill>
                  <a:srgbClr val="000000"/>
                </a:solidFill>
              </a:rPr>
              <a:t>Copyright 2018 Jedat Inc.</a:t>
            </a:r>
            <a:endParaRPr lang="en-US" altLang="ja-JP" dirty="0">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48258799-D3E6-41C6-AA63-BAC01396F8F0}" type="slidenum">
              <a:rPr lang="ja-JP" altLang="en-US">
                <a:solidFill>
                  <a:srgbClr val="000000"/>
                </a:solidFill>
              </a:rPr>
              <a:pPr/>
              <a:t>‹#›</a:t>
            </a:fld>
            <a:endParaRPr lang="en-US" altLang="ja-JP" dirty="0">
              <a:solidFill>
                <a:srgbClr val="000000"/>
              </a:solidFill>
            </a:endParaRPr>
          </a:p>
        </p:txBody>
      </p:sp>
    </p:spTree>
    <p:extLst>
      <p:ext uri="{BB962C8B-B14F-4D97-AF65-F5344CB8AC3E}">
        <p14:creationId xmlns:p14="http://schemas.microsoft.com/office/powerpoint/2010/main" val="140562326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Date Placeholder 2"/>
          <p:cNvSpPr>
            <a:spLocks noGrp="1"/>
          </p:cNvSpPr>
          <p:nvPr>
            <p:ph type="dt" sz="half" idx="10"/>
          </p:nvPr>
        </p:nvSpPr>
        <p:spPr/>
        <p:txBody>
          <a:bodyPr/>
          <a:lstStyle>
            <a:lvl1pPr>
              <a:defRPr/>
            </a:lvl1pPr>
          </a:lstStyle>
          <a:p>
            <a:endParaRPr lang="en-US" altLang="ja-JP" dirty="0">
              <a:solidFill>
                <a:srgbClr val="000000"/>
              </a:solidFill>
            </a:endParaRPr>
          </a:p>
        </p:txBody>
      </p:sp>
      <p:sp>
        <p:nvSpPr>
          <p:cNvPr id="4" name="Footer Placeholder 3"/>
          <p:cNvSpPr>
            <a:spLocks noGrp="1"/>
          </p:cNvSpPr>
          <p:nvPr>
            <p:ph type="ftr" sz="quarter" idx="11"/>
          </p:nvPr>
        </p:nvSpPr>
        <p:spPr/>
        <p:txBody>
          <a:bodyPr/>
          <a:lstStyle>
            <a:lvl1pPr>
              <a:defRPr/>
            </a:lvl1pPr>
          </a:lstStyle>
          <a:p>
            <a:r>
              <a:rPr lang="en-US" altLang="ja-JP" dirty="0" smtClean="0">
                <a:solidFill>
                  <a:srgbClr val="000000"/>
                </a:solidFill>
              </a:rPr>
              <a:t>Copyright 2018 Jedat Inc.</a:t>
            </a:r>
            <a:endParaRPr lang="en-US" altLang="ja-JP" dirty="0">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00947B94-8224-4674-8BD1-9089F8E43D0D}" type="slidenum">
              <a:rPr lang="ja-JP" altLang="en-US">
                <a:solidFill>
                  <a:srgbClr val="000000"/>
                </a:solidFill>
              </a:rPr>
              <a:pPr/>
              <a:t>‹#›</a:t>
            </a:fld>
            <a:endParaRPr lang="en-US" altLang="ja-JP" dirty="0">
              <a:solidFill>
                <a:srgbClr val="000000"/>
              </a:solidFill>
            </a:endParaRPr>
          </a:p>
        </p:txBody>
      </p:sp>
    </p:spTree>
    <p:extLst>
      <p:ext uri="{BB962C8B-B14F-4D97-AF65-F5344CB8AC3E}">
        <p14:creationId xmlns:p14="http://schemas.microsoft.com/office/powerpoint/2010/main" val="193737931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ja-JP" dirty="0">
              <a:solidFill>
                <a:srgbClr val="000000"/>
              </a:solidFill>
            </a:endParaRPr>
          </a:p>
        </p:txBody>
      </p:sp>
      <p:sp>
        <p:nvSpPr>
          <p:cNvPr id="3" name="Footer Placeholder 2"/>
          <p:cNvSpPr>
            <a:spLocks noGrp="1"/>
          </p:cNvSpPr>
          <p:nvPr>
            <p:ph type="ftr" sz="quarter" idx="11"/>
          </p:nvPr>
        </p:nvSpPr>
        <p:spPr/>
        <p:txBody>
          <a:bodyPr/>
          <a:lstStyle>
            <a:lvl1pPr>
              <a:defRPr/>
            </a:lvl1pPr>
          </a:lstStyle>
          <a:p>
            <a:r>
              <a:rPr lang="en-US" altLang="ja-JP" dirty="0" smtClean="0">
                <a:solidFill>
                  <a:srgbClr val="000000"/>
                </a:solidFill>
              </a:rPr>
              <a:t>Copyright 2018 Jedat Inc.</a:t>
            </a:r>
            <a:endParaRPr lang="en-US" altLang="ja-JP" dirty="0">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363112A4-63AF-4B96-85A5-4A0FF2309A5D}" type="slidenum">
              <a:rPr lang="ja-JP" altLang="en-US">
                <a:solidFill>
                  <a:srgbClr val="000000"/>
                </a:solidFill>
              </a:rPr>
              <a:pPr/>
              <a:t>‹#›</a:t>
            </a:fld>
            <a:endParaRPr lang="en-US" altLang="ja-JP" dirty="0">
              <a:solidFill>
                <a:srgbClr val="000000"/>
              </a:solidFill>
            </a:endParaRPr>
          </a:p>
        </p:txBody>
      </p:sp>
    </p:spTree>
    <p:extLst>
      <p:ext uri="{BB962C8B-B14F-4D97-AF65-F5344CB8AC3E}">
        <p14:creationId xmlns:p14="http://schemas.microsoft.com/office/powerpoint/2010/main" val="361796856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247" cy="1162050"/>
          </a:xfrm>
        </p:spPr>
        <p:txBody>
          <a:bodyPr/>
          <a:lstStyle>
            <a:lvl1pPr algn="l">
              <a:defRPr sz="2000" b="1"/>
            </a:lvl1pPr>
          </a:lstStyle>
          <a:p>
            <a:r>
              <a:rPr lang="ja-JP" altLang="en-US" smtClean="0"/>
              <a:t>マスター タイトルの書式設定</a:t>
            </a:r>
            <a:endParaRPr lang="en-US"/>
          </a:p>
        </p:txBody>
      </p:sp>
      <p:sp>
        <p:nvSpPr>
          <p:cNvPr id="3" name="Content Placeholder 2"/>
          <p:cNvSpPr>
            <a:spLocks noGrp="1"/>
          </p:cNvSpPr>
          <p:nvPr>
            <p:ph idx="1"/>
          </p:nvPr>
        </p:nvSpPr>
        <p:spPr>
          <a:xfrm>
            <a:off x="4767386" y="273055"/>
            <a:ext cx="681501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Text Placeholder 3"/>
          <p:cNvSpPr>
            <a:spLocks noGrp="1"/>
          </p:cNvSpPr>
          <p:nvPr>
            <p:ph type="body" sz="half" idx="2"/>
          </p:nvPr>
        </p:nvSpPr>
        <p:spPr>
          <a:xfrm>
            <a:off x="609601" y="1435103"/>
            <a:ext cx="4011247" cy="4691063"/>
          </a:xfrm>
        </p:spPr>
        <p:txBody>
          <a:bodyPr/>
          <a:lstStyle>
            <a:lvl1pPr marL="0" indent="0">
              <a:buNone/>
              <a:defRPr sz="1400"/>
            </a:lvl1pPr>
            <a:lvl2pPr marL="457212" indent="0">
              <a:buNone/>
              <a:defRPr sz="1200"/>
            </a:lvl2pPr>
            <a:lvl3pPr marL="914423" indent="0">
              <a:buNone/>
              <a:defRPr sz="1000"/>
            </a:lvl3pPr>
            <a:lvl4pPr marL="1371634" indent="0">
              <a:buNone/>
              <a:defRPr sz="900"/>
            </a:lvl4pPr>
            <a:lvl5pPr marL="1828846" indent="0">
              <a:buNone/>
              <a:defRPr sz="900"/>
            </a:lvl5pPr>
            <a:lvl6pPr marL="2286057" indent="0">
              <a:buNone/>
              <a:defRPr sz="900"/>
            </a:lvl6pPr>
            <a:lvl7pPr marL="2743269" indent="0">
              <a:buNone/>
              <a:defRPr sz="900"/>
            </a:lvl7pPr>
            <a:lvl8pPr marL="3200480" indent="0">
              <a:buNone/>
              <a:defRPr sz="900"/>
            </a:lvl8pPr>
            <a:lvl9pPr marL="3657691"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lvl1pPr>
              <a:defRPr/>
            </a:lvl1pPr>
          </a:lstStyle>
          <a:p>
            <a:endParaRPr lang="en-US" altLang="ja-JP" dirty="0">
              <a:solidFill>
                <a:srgbClr val="000000"/>
              </a:solidFill>
            </a:endParaRPr>
          </a:p>
        </p:txBody>
      </p:sp>
      <p:sp>
        <p:nvSpPr>
          <p:cNvPr id="6" name="Footer Placeholder 5"/>
          <p:cNvSpPr>
            <a:spLocks noGrp="1"/>
          </p:cNvSpPr>
          <p:nvPr>
            <p:ph type="ftr" sz="quarter" idx="11"/>
          </p:nvPr>
        </p:nvSpPr>
        <p:spPr/>
        <p:txBody>
          <a:bodyPr/>
          <a:lstStyle>
            <a:lvl1pPr>
              <a:defRPr/>
            </a:lvl1pPr>
          </a:lstStyle>
          <a:p>
            <a:r>
              <a:rPr lang="en-US" altLang="ja-JP" dirty="0" smtClean="0">
                <a:solidFill>
                  <a:srgbClr val="000000"/>
                </a:solidFill>
              </a:rPr>
              <a:t>Copyright 2018 Jedat Inc.</a:t>
            </a:r>
            <a:endParaRPr lang="en-US" altLang="ja-JP" dirty="0">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05C3924A-CCDD-458A-9AD7-1A3C477A80BD}" type="slidenum">
              <a:rPr lang="ja-JP" altLang="en-US">
                <a:solidFill>
                  <a:srgbClr val="000000"/>
                </a:solidFill>
              </a:rPr>
              <a:pPr/>
              <a:t>‹#›</a:t>
            </a:fld>
            <a:endParaRPr lang="en-US" altLang="ja-JP" dirty="0">
              <a:solidFill>
                <a:srgbClr val="000000"/>
              </a:solidFill>
            </a:endParaRPr>
          </a:p>
        </p:txBody>
      </p:sp>
    </p:spTree>
    <p:extLst>
      <p:ext uri="{BB962C8B-B14F-4D97-AF65-F5344CB8AC3E}">
        <p14:creationId xmlns:p14="http://schemas.microsoft.com/office/powerpoint/2010/main" val="344452960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2389554" y="4800600"/>
            <a:ext cx="7315200" cy="566738"/>
          </a:xfrm>
        </p:spPr>
        <p:txBody>
          <a:bodyPr/>
          <a:lstStyle>
            <a:lvl1pPr algn="l">
              <a:defRPr sz="2000" b="1"/>
            </a:lvl1pPr>
          </a:lstStyle>
          <a:p>
            <a:r>
              <a:rPr lang="ja-JP" altLang="en-US" smtClean="0"/>
              <a:t>マスター タイトルの書式設定</a:t>
            </a:r>
            <a:endParaRPr lang="en-US"/>
          </a:p>
        </p:txBody>
      </p:sp>
      <p:sp>
        <p:nvSpPr>
          <p:cNvPr id="3" name="Picture Placeholder 2"/>
          <p:cNvSpPr>
            <a:spLocks noGrp="1"/>
          </p:cNvSpPr>
          <p:nvPr>
            <p:ph type="pic" idx="1"/>
          </p:nvPr>
        </p:nvSpPr>
        <p:spPr>
          <a:xfrm>
            <a:off x="2389554" y="612775"/>
            <a:ext cx="7315200" cy="4114800"/>
          </a:xfrm>
        </p:spPr>
        <p:txBody>
          <a:bodyPr/>
          <a:lstStyle>
            <a:lvl1pPr marL="0" indent="0">
              <a:buNone/>
              <a:defRPr sz="3200"/>
            </a:lvl1pPr>
            <a:lvl2pPr marL="457212" indent="0">
              <a:buNone/>
              <a:defRPr sz="2800"/>
            </a:lvl2pPr>
            <a:lvl3pPr marL="914423" indent="0">
              <a:buNone/>
              <a:defRPr sz="2400"/>
            </a:lvl3pPr>
            <a:lvl4pPr marL="1371634" indent="0">
              <a:buNone/>
              <a:defRPr sz="2000"/>
            </a:lvl4pPr>
            <a:lvl5pPr marL="1828846" indent="0">
              <a:buNone/>
              <a:defRPr sz="2000"/>
            </a:lvl5pPr>
            <a:lvl6pPr marL="2286057" indent="0">
              <a:buNone/>
              <a:defRPr sz="2000"/>
            </a:lvl6pPr>
            <a:lvl7pPr marL="2743269" indent="0">
              <a:buNone/>
              <a:defRPr sz="2000"/>
            </a:lvl7pPr>
            <a:lvl8pPr marL="3200480" indent="0">
              <a:buNone/>
              <a:defRPr sz="2000"/>
            </a:lvl8pPr>
            <a:lvl9pPr marL="3657691" indent="0">
              <a:buNone/>
              <a:defRPr sz="2000"/>
            </a:lvl9pPr>
          </a:lstStyle>
          <a:p>
            <a:r>
              <a:rPr lang="ja-JP" altLang="en-US" dirty="0" smtClean="0"/>
              <a:t>図を追加</a:t>
            </a:r>
            <a:endParaRPr lang="en-US" dirty="0"/>
          </a:p>
        </p:txBody>
      </p:sp>
      <p:sp>
        <p:nvSpPr>
          <p:cNvPr id="4" name="Text Placeholder 3"/>
          <p:cNvSpPr>
            <a:spLocks noGrp="1"/>
          </p:cNvSpPr>
          <p:nvPr>
            <p:ph type="body" sz="half" idx="2"/>
          </p:nvPr>
        </p:nvSpPr>
        <p:spPr>
          <a:xfrm>
            <a:off x="2389554" y="5367338"/>
            <a:ext cx="7315200" cy="804862"/>
          </a:xfrm>
        </p:spPr>
        <p:txBody>
          <a:bodyPr/>
          <a:lstStyle>
            <a:lvl1pPr marL="0" indent="0">
              <a:buNone/>
              <a:defRPr sz="1400"/>
            </a:lvl1pPr>
            <a:lvl2pPr marL="457212" indent="0">
              <a:buNone/>
              <a:defRPr sz="1200"/>
            </a:lvl2pPr>
            <a:lvl3pPr marL="914423" indent="0">
              <a:buNone/>
              <a:defRPr sz="1000"/>
            </a:lvl3pPr>
            <a:lvl4pPr marL="1371634" indent="0">
              <a:buNone/>
              <a:defRPr sz="900"/>
            </a:lvl4pPr>
            <a:lvl5pPr marL="1828846" indent="0">
              <a:buNone/>
              <a:defRPr sz="900"/>
            </a:lvl5pPr>
            <a:lvl6pPr marL="2286057" indent="0">
              <a:buNone/>
              <a:defRPr sz="900"/>
            </a:lvl6pPr>
            <a:lvl7pPr marL="2743269" indent="0">
              <a:buNone/>
              <a:defRPr sz="900"/>
            </a:lvl7pPr>
            <a:lvl8pPr marL="3200480" indent="0">
              <a:buNone/>
              <a:defRPr sz="900"/>
            </a:lvl8pPr>
            <a:lvl9pPr marL="3657691"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lvl1pPr>
              <a:defRPr/>
            </a:lvl1pPr>
          </a:lstStyle>
          <a:p>
            <a:endParaRPr lang="en-US" altLang="ja-JP" dirty="0">
              <a:solidFill>
                <a:srgbClr val="000000"/>
              </a:solidFill>
            </a:endParaRPr>
          </a:p>
        </p:txBody>
      </p:sp>
      <p:sp>
        <p:nvSpPr>
          <p:cNvPr id="6" name="Footer Placeholder 5"/>
          <p:cNvSpPr>
            <a:spLocks noGrp="1"/>
          </p:cNvSpPr>
          <p:nvPr>
            <p:ph type="ftr" sz="quarter" idx="11"/>
          </p:nvPr>
        </p:nvSpPr>
        <p:spPr/>
        <p:txBody>
          <a:bodyPr/>
          <a:lstStyle>
            <a:lvl1pPr>
              <a:defRPr/>
            </a:lvl1pPr>
          </a:lstStyle>
          <a:p>
            <a:r>
              <a:rPr lang="en-US" altLang="ja-JP" dirty="0" smtClean="0">
                <a:solidFill>
                  <a:srgbClr val="000000"/>
                </a:solidFill>
              </a:rPr>
              <a:t>Copyright 2018 Jedat Inc.</a:t>
            </a:r>
            <a:endParaRPr lang="en-US" altLang="ja-JP" dirty="0">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DEF29480-B3A2-48A1-A2DB-6906F6D02FB9}" type="slidenum">
              <a:rPr lang="ja-JP" altLang="en-US">
                <a:solidFill>
                  <a:srgbClr val="000000"/>
                </a:solidFill>
              </a:rPr>
              <a:pPr/>
              <a:t>‹#›</a:t>
            </a:fld>
            <a:endParaRPr lang="en-US" altLang="ja-JP" dirty="0">
              <a:solidFill>
                <a:srgbClr val="000000"/>
              </a:solidFill>
            </a:endParaRPr>
          </a:p>
        </p:txBody>
      </p:sp>
    </p:spTree>
    <p:extLst>
      <p:ext uri="{BB962C8B-B14F-4D97-AF65-F5344CB8AC3E}">
        <p14:creationId xmlns:p14="http://schemas.microsoft.com/office/powerpoint/2010/main" val="130138978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lvl1pPr>
              <a:defRPr/>
            </a:lvl1pPr>
          </a:lstStyle>
          <a:p>
            <a:endParaRPr lang="en-US" altLang="ja-JP" dirty="0">
              <a:solidFill>
                <a:srgbClr val="000000"/>
              </a:solidFill>
            </a:endParaRPr>
          </a:p>
        </p:txBody>
      </p:sp>
      <p:sp>
        <p:nvSpPr>
          <p:cNvPr id="5" name="Footer Placeholder 4"/>
          <p:cNvSpPr>
            <a:spLocks noGrp="1"/>
          </p:cNvSpPr>
          <p:nvPr>
            <p:ph type="ftr" sz="quarter" idx="11"/>
          </p:nvPr>
        </p:nvSpPr>
        <p:spPr/>
        <p:txBody>
          <a:bodyPr/>
          <a:lstStyle>
            <a:lvl1pPr>
              <a:defRPr/>
            </a:lvl1pPr>
          </a:lstStyle>
          <a:p>
            <a:r>
              <a:rPr lang="en-US" altLang="ja-JP" dirty="0" smtClean="0">
                <a:solidFill>
                  <a:srgbClr val="000000"/>
                </a:solidFill>
              </a:rPr>
              <a:t>Copyright 2018 Jedat Inc.</a:t>
            </a:r>
            <a:endParaRPr lang="en-US" altLang="ja-JP" dirty="0">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C63BAC84-42EA-4884-90DB-2ABDFDB916F4}" type="slidenum">
              <a:rPr lang="ja-JP" altLang="en-US">
                <a:solidFill>
                  <a:srgbClr val="000000"/>
                </a:solidFill>
              </a:rPr>
              <a:pPr/>
              <a:t>‹#›</a:t>
            </a:fld>
            <a:endParaRPr lang="en-US" altLang="ja-JP" dirty="0">
              <a:solidFill>
                <a:srgbClr val="000000"/>
              </a:solidFill>
            </a:endParaRPr>
          </a:p>
        </p:txBody>
      </p:sp>
    </p:spTree>
    <p:extLst>
      <p:ext uri="{BB962C8B-B14F-4D97-AF65-F5344CB8AC3E}">
        <p14:creationId xmlns:p14="http://schemas.microsoft.com/office/powerpoint/2010/main" val="155899597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7813"/>
            <a:ext cx="2743200" cy="5853112"/>
          </a:xfrm>
        </p:spPr>
        <p:txBody>
          <a:bodyPr vert="eaVert"/>
          <a:lstStyle/>
          <a:p>
            <a:r>
              <a:rPr lang="ja-JP" altLang="en-US" smtClean="0"/>
              <a:t>マスター タイトルの書式設定</a:t>
            </a:r>
            <a:endParaRPr lang="en-US"/>
          </a:p>
        </p:txBody>
      </p:sp>
      <p:sp>
        <p:nvSpPr>
          <p:cNvPr id="3" name="Vertical Text Placeholder 2"/>
          <p:cNvSpPr>
            <a:spLocks noGrp="1"/>
          </p:cNvSpPr>
          <p:nvPr>
            <p:ph type="body" orient="vert" idx="1"/>
          </p:nvPr>
        </p:nvSpPr>
        <p:spPr>
          <a:xfrm>
            <a:off x="609601" y="277813"/>
            <a:ext cx="8042031" cy="5853112"/>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lvl1pPr>
              <a:defRPr/>
            </a:lvl1pPr>
          </a:lstStyle>
          <a:p>
            <a:endParaRPr lang="en-US" altLang="ja-JP" dirty="0">
              <a:solidFill>
                <a:srgbClr val="000000"/>
              </a:solidFill>
            </a:endParaRPr>
          </a:p>
        </p:txBody>
      </p:sp>
      <p:sp>
        <p:nvSpPr>
          <p:cNvPr id="5" name="Footer Placeholder 4"/>
          <p:cNvSpPr>
            <a:spLocks noGrp="1"/>
          </p:cNvSpPr>
          <p:nvPr>
            <p:ph type="ftr" sz="quarter" idx="11"/>
          </p:nvPr>
        </p:nvSpPr>
        <p:spPr/>
        <p:txBody>
          <a:bodyPr/>
          <a:lstStyle>
            <a:lvl1pPr>
              <a:defRPr/>
            </a:lvl1pPr>
          </a:lstStyle>
          <a:p>
            <a:r>
              <a:rPr lang="en-US" altLang="ja-JP" dirty="0" smtClean="0">
                <a:solidFill>
                  <a:srgbClr val="000000"/>
                </a:solidFill>
              </a:rPr>
              <a:t>Copyright 2018 Jedat Inc.</a:t>
            </a:r>
            <a:endParaRPr lang="en-US" altLang="ja-JP" dirty="0">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C322CED4-BB5D-4950-8768-B1D38D84980B}" type="slidenum">
              <a:rPr lang="ja-JP" altLang="en-US">
                <a:solidFill>
                  <a:srgbClr val="000000"/>
                </a:solidFill>
              </a:rPr>
              <a:pPr/>
              <a:t>‹#›</a:t>
            </a:fld>
            <a:endParaRPr lang="en-US" altLang="ja-JP" dirty="0">
              <a:solidFill>
                <a:srgbClr val="000000"/>
              </a:solidFill>
            </a:endParaRPr>
          </a:p>
        </p:txBody>
      </p:sp>
    </p:spTree>
    <p:extLst>
      <p:ext uri="{BB962C8B-B14F-4D97-AF65-F5344CB8AC3E}">
        <p14:creationId xmlns:p14="http://schemas.microsoft.com/office/powerpoint/2010/main" val="392294063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xAndTwoObj" preserve="1">
  <p:cSld name="タイトル、テキスト、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600" y="277818"/>
            <a:ext cx="10972800" cy="1139825"/>
          </a:xfrm>
        </p:spPr>
        <p:txBody>
          <a:bodyPr/>
          <a:lstStyle/>
          <a:p>
            <a:r>
              <a:rPr lang="ja-JP" altLang="en-US" smtClean="0"/>
              <a:t>マスター タイトルの書式設定</a:t>
            </a:r>
            <a:endParaRPr lang="en-US"/>
          </a:p>
        </p:txBody>
      </p:sp>
      <p:sp>
        <p:nvSpPr>
          <p:cNvPr id="3" name="Text Placeholder 2"/>
          <p:cNvSpPr>
            <a:spLocks noGrp="1"/>
          </p:cNvSpPr>
          <p:nvPr>
            <p:ph type="body" sz="half" idx="1"/>
          </p:nvPr>
        </p:nvSpPr>
        <p:spPr>
          <a:xfrm>
            <a:off x="609600" y="1600205"/>
            <a:ext cx="5392615" cy="4530725"/>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Content Placeholder 3"/>
          <p:cNvSpPr>
            <a:spLocks noGrp="1"/>
          </p:cNvSpPr>
          <p:nvPr>
            <p:ph sz="quarter" idx="2"/>
          </p:nvPr>
        </p:nvSpPr>
        <p:spPr>
          <a:xfrm>
            <a:off x="6189786" y="1600205"/>
            <a:ext cx="5392615" cy="218916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Content Placeholder 4"/>
          <p:cNvSpPr>
            <a:spLocks noGrp="1"/>
          </p:cNvSpPr>
          <p:nvPr>
            <p:ph sz="quarter" idx="3"/>
          </p:nvPr>
        </p:nvSpPr>
        <p:spPr>
          <a:xfrm>
            <a:off x="6189786" y="3941763"/>
            <a:ext cx="5392615" cy="2189162"/>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6" name="Date Placeholder 5"/>
          <p:cNvSpPr>
            <a:spLocks noGrp="1"/>
          </p:cNvSpPr>
          <p:nvPr>
            <p:ph type="dt" sz="half" idx="10"/>
          </p:nvPr>
        </p:nvSpPr>
        <p:spPr>
          <a:xfrm>
            <a:off x="609600" y="6248400"/>
            <a:ext cx="2844800" cy="457200"/>
          </a:xfrm>
        </p:spPr>
        <p:txBody>
          <a:bodyPr/>
          <a:lstStyle>
            <a:lvl1pPr>
              <a:defRPr/>
            </a:lvl1pPr>
          </a:lstStyle>
          <a:p>
            <a:endParaRPr lang="en-US" altLang="ja-JP" dirty="0">
              <a:solidFill>
                <a:srgbClr val="000000"/>
              </a:solidFill>
            </a:endParaRPr>
          </a:p>
        </p:txBody>
      </p:sp>
      <p:sp>
        <p:nvSpPr>
          <p:cNvPr id="7" name="Footer Placeholder 6"/>
          <p:cNvSpPr>
            <a:spLocks noGrp="1"/>
          </p:cNvSpPr>
          <p:nvPr>
            <p:ph type="ftr" sz="quarter" idx="11"/>
          </p:nvPr>
        </p:nvSpPr>
        <p:spPr>
          <a:xfrm>
            <a:off x="4165600" y="6248400"/>
            <a:ext cx="3860800" cy="457200"/>
          </a:xfrm>
        </p:spPr>
        <p:txBody>
          <a:bodyPr/>
          <a:lstStyle>
            <a:lvl1pPr>
              <a:defRPr/>
            </a:lvl1pPr>
          </a:lstStyle>
          <a:p>
            <a:r>
              <a:rPr lang="en-US" altLang="ja-JP" dirty="0" smtClean="0">
                <a:solidFill>
                  <a:srgbClr val="000000"/>
                </a:solidFill>
              </a:rPr>
              <a:t>Copyright 2018 Jedat Inc.</a:t>
            </a:r>
            <a:endParaRPr lang="en-US" altLang="ja-JP" dirty="0">
              <a:solidFill>
                <a:srgbClr val="000000"/>
              </a:solidFill>
            </a:endParaRPr>
          </a:p>
        </p:txBody>
      </p:sp>
      <p:sp>
        <p:nvSpPr>
          <p:cNvPr id="8" name="Slide Number Placeholder 7"/>
          <p:cNvSpPr>
            <a:spLocks noGrp="1"/>
          </p:cNvSpPr>
          <p:nvPr>
            <p:ph type="sldNum" sz="quarter" idx="12"/>
          </p:nvPr>
        </p:nvSpPr>
        <p:spPr>
          <a:xfrm>
            <a:off x="8737600" y="6248400"/>
            <a:ext cx="2844800" cy="457200"/>
          </a:xfrm>
        </p:spPr>
        <p:txBody>
          <a:bodyPr/>
          <a:lstStyle>
            <a:lvl1pPr>
              <a:defRPr/>
            </a:lvl1pPr>
          </a:lstStyle>
          <a:p>
            <a:fld id="{246F9141-1D7E-4D4F-9966-A6E0F0932673}" type="slidenum">
              <a:rPr lang="ja-JP" altLang="en-US">
                <a:solidFill>
                  <a:srgbClr val="000000"/>
                </a:solidFill>
              </a:rPr>
              <a:pPr/>
              <a:t>‹#›</a:t>
            </a:fld>
            <a:endParaRPr lang="en-US" altLang="ja-JP" dirty="0">
              <a:solidFill>
                <a:srgbClr val="000000"/>
              </a:solidFill>
            </a:endParaRPr>
          </a:p>
        </p:txBody>
      </p:sp>
    </p:spTree>
    <p:extLst>
      <p:ext uri="{BB962C8B-B14F-4D97-AF65-F5344CB8AC3E}">
        <p14:creationId xmlns:p14="http://schemas.microsoft.com/office/powerpoint/2010/main" val="293499507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xAndClipArt" preserve="1">
  <p:cSld name="タイトル、テキスト、クリップ アート">
    <p:spTree>
      <p:nvGrpSpPr>
        <p:cNvPr id="1" name=""/>
        <p:cNvGrpSpPr/>
        <p:nvPr/>
      </p:nvGrpSpPr>
      <p:grpSpPr>
        <a:xfrm>
          <a:off x="0" y="0"/>
          <a:ext cx="0" cy="0"/>
          <a:chOff x="0" y="0"/>
          <a:chExt cx="0" cy="0"/>
        </a:xfrm>
      </p:grpSpPr>
      <p:sp>
        <p:nvSpPr>
          <p:cNvPr id="2" name="Title 1"/>
          <p:cNvSpPr>
            <a:spLocks noGrp="1"/>
          </p:cNvSpPr>
          <p:nvPr>
            <p:ph type="title"/>
          </p:nvPr>
        </p:nvSpPr>
        <p:spPr>
          <a:xfrm>
            <a:off x="609600" y="277818"/>
            <a:ext cx="10972800" cy="1139825"/>
          </a:xfrm>
        </p:spPr>
        <p:txBody>
          <a:bodyPr/>
          <a:lstStyle/>
          <a:p>
            <a:r>
              <a:rPr lang="ja-JP" altLang="en-US" smtClean="0"/>
              <a:t>マスター タイトルの書式設定</a:t>
            </a:r>
            <a:endParaRPr lang="en-US"/>
          </a:p>
        </p:txBody>
      </p:sp>
      <p:sp>
        <p:nvSpPr>
          <p:cNvPr id="3" name="Text Placeholder 2"/>
          <p:cNvSpPr>
            <a:spLocks noGrp="1"/>
          </p:cNvSpPr>
          <p:nvPr>
            <p:ph type="body" sz="half" idx="1"/>
          </p:nvPr>
        </p:nvSpPr>
        <p:spPr>
          <a:xfrm>
            <a:off x="609600" y="1600205"/>
            <a:ext cx="5392615" cy="4530725"/>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ClipArt Placeholder 3"/>
          <p:cNvSpPr>
            <a:spLocks noGrp="1"/>
          </p:cNvSpPr>
          <p:nvPr>
            <p:ph type="clipArt" sz="half" idx="2"/>
          </p:nvPr>
        </p:nvSpPr>
        <p:spPr>
          <a:xfrm>
            <a:off x="6189786" y="1600205"/>
            <a:ext cx="5392615" cy="4530725"/>
          </a:xfrm>
        </p:spPr>
        <p:txBody>
          <a:bodyPr/>
          <a:lstStyle/>
          <a:p>
            <a:r>
              <a:rPr lang="ja-JP" altLang="en-US" dirty="0" smtClean="0"/>
              <a:t>オンライン画像を追加</a:t>
            </a:r>
            <a:endParaRPr lang="en-US" dirty="0"/>
          </a:p>
        </p:txBody>
      </p:sp>
      <p:sp>
        <p:nvSpPr>
          <p:cNvPr id="5" name="Date Placeholder 4"/>
          <p:cNvSpPr>
            <a:spLocks noGrp="1"/>
          </p:cNvSpPr>
          <p:nvPr>
            <p:ph type="dt" sz="half" idx="10"/>
          </p:nvPr>
        </p:nvSpPr>
        <p:spPr>
          <a:xfrm>
            <a:off x="609600" y="6248400"/>
            <a:ext cx="2844800" cy="457200"/>
          </a:xfrm>
        </p:spPr>
        <p:txBody>
          <a:bodyPr/>
          <a:lstStyle>
            <a:lvl1pPr>
              <a:defRPr/>
            </a:lvl1pPr>
          </a:lstStyle>
          <a:p>
            <a:endParaRPr lang="en-US" altLang="ja-JP" dirty="0">
              <a:solidFill>
                <a:srgbClr val="000000"/>
              </a:solidFill>
            </a:endParaRPr>
          </a:p>
        </p:txBody>
      </p:sp>
      <p:sp>
        <p:nvSpPr>
          <p:cNvPr id="6" name="Footer Placeholder 5"/>
          <p:cNvSpPr>
            <a:spLocks noGrp="1"/>
          </p:cNvSpPr>
          <p:nvPr>
            <p:ph type="ftr" sz="quarter" idx="11"/>
          </p:nvPr>
        </p:nvSpPr>
        <p:spPr>
          <a:xfrm>
            <a:off x="4165600" y="6248400"/>
            <a:ext cx="3860800" cy="457200"/>
          </a:xfrm>
        </p:spPr>
        <p:txBody>
          <a:bodyPr/>
          <a:lstStyle>
            <a:lvl1pPr>
              <a:defRPr/>
            </a:lvl1pPr>
          </a:lstStyle>
          <a:p>
            <a:r>
              <a:rPr lang="en-US" altLang="ja-JP" dirty="0" smtClean="0">
                <a:solidFill>
                  <a:srgbClr val="000000"/>
                </a:solidFill>
              </a:rPr>
              <a:t>Copyright 2018 Jedat Inc.</a:t>
            </a:r>
            <a:endParaRPr lang="en-US" altLang="ja-JP" dirty="0">
              <a:solidFill>
                <a:srgbClr val="000000"/>
              </a:solidFill>
            </a:endParaRPr>
          </a:p>
        </p:txBody>
      </p:sp>
      <p:sp>
        <p:nvSpPr>
          <p:cNvPr id="7" name="Slide Number Placeholder 6"/>
          <p:cNvSpPr>
            <a:spLocks noGrp="1"/>
          </p:cNvSpPr>
          <p:nvPr>
            <p:ph type="sldNum" sz="quarter" idx="12"/>
          </p:nvPr>
        </p:nvSpPr>
        <p:spPr>
          <a:xfrm>
            <a:off x="8737600" y="6248400"/>
            <a:ext cx="2844800" cy="457200"/>
          </a:xfrm>
        </p:spPr>
        <p:txBody>
          <a:bodyPr/>
          <a:lstStyle>
            <a:lvl1pPr>
              <a:defRPr/>
            </a:lvl1pPr>
          </a:lstStyle>
          <a:p>
            <a:fld id="{86B36FFC-4A8E-4674-978A-3C43CA6CBFDB}" type="slidenum">
              <a:rPr lang="ja-JP" altLang="en-US">
                <a:solidFill>
                  <a:srgbClr val="000000"/>
                </a:solidFill>
              </a:rPr>
              <a:pPr/>
              <a:t>‹#›</a:t>
            </a:fld>
            <a:endParaRPr lang="en-US" altLang="ja-JP" dirty="0">
              <a:solidFill>
                <a:srgbClr val="000000"/>
              </a:solidFill>
            </a:endParaRPr>
          </a:p>
        </p:txBody>
      </p:sp>
    </p:spTree>
    <p:extLst>
      <p:ext uri="{BB962C8B-B14F-4D97-AF65-F5344CB8AC3E}">
        <p14:creationId xmlns:p14="http://schemas.microsoft.com/office/powerpoint/2010/main" val="42647060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Content Placeholder 2"/>
          <p:cNvSpPr>
            <a:spLocks noGrp="1"/>
          </p:cNvSpPr>
          <p:nvPr>
            <p:ph sz="half" idx="1"/>
          </p:nvPr>
        </p:nvSpPr>
        <p:spPr>
          <a:xfrm>
            <a:off x="609600" y="1600205"/>
            <a:ext cx="5392615"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Content Placeholder 3"/>
          <p:cNvSpPr>
            <a:spLocks noGrp="1"/>
          </p:cNvSpPr>
          <p:nvPr>
            <p:ph sz="half" idx="2"/>
          </p:nvPr>
        </p:nvSpPr>
        <p:spPr>
          <a:xfrm>
            <a:off x="6189786" y="1600205"/>
            <a:ext cx="5392615"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Date Placeholder 4"/>
          <p:cNvSpPr>
            <a:spLocks noGrp="1"/>
          </p:cNvSpPr>
          <p:nvPr>
            <p:ph type="dt" sz="half" idx="10"/>
          </p:nvPr>
        </p:nvSpPr>
        <p:spPr/>
        <p:txBody>
          <a:bodyPr/>
          <a:lstStyle>
            <a:lvl1pPr>
              <a:defRPr/>
            </a:lvl1pPr>
          </a:lstStyle>
          <a:p>
            <a:endParaRPr lang="en-US" altLang="ja-JP" dirty="0"/>
          </a:p>
        </p:txBody>
      </p:sp>
      <p:sp>
        <p:nvSpPr>
          <p:cNvPr id="6" name="Footer Placeholder 5"/>
          <p:cNvSpPr>
            <a:spLocks noGrp="1"/>
          </p:cNvSpPr>
          <p:nvPr>
            <p:ph type="ftr" sz="quarter" idx="11"/>
          </p:nvPr>
        </p:nvSpPr>
        <p:spPr/>
        <p:txBody>
          <a:bodyPr/>
          <a:lstStyle>
            <a:lvl1pPr>
              <a:defRPr/>
            </a:lvl1pPr>
          </a:lstStyle>
          <a:p>
            <a:r>
              <a:rPr lang="en-US" altLang="ja-JP" dirty="0"/>
              <a:t>Copyright 2018 Jedat Inc.</a:t>
            </a:r>
          </a:p>
        </p:txBody>
      </p:sp>
      <p:sp>
        <p:nvSpPr>
          <p:cNvPr id="7" name="Slide Number Placeholder 6"/>
          <p:cNvSpPr>
            <a:spLocks noGrp="1"/>
          </p:cNvSpPr>
          <p:nvPr>
            <p:ph type="sldNum" sz="quarter" idx="12"/>
          </p:nvPr>
        </p:nvSpPr>
        <p:spPr/>
        <p:txBody>
          <a:bodyPr/>
          <a:lstStyle>
            <a:lvl1pPr>
              <a:defRPr/>
            </a:lvl1pPr>
          </a:lstStyle>
          <a:p>
            <a:fld id="{2F68B307-DB20-4F9C-8263-8915E1AA20EE}" type="slidenum">
              <a:rPr lang="ja-JP" altLang="en-US"/>
              <a:pPr/>
              <a:t>‹#›</a:t>
            </a:fld>
            <a:endParaRPr lang="en-US" altLang="ja-JP" dirty="0"/>
          </a:p>
        </p:txBody>
      </p:sp>
    </p:spTree>
    <p:extLst>
      <p:ext uri="{BB962C8B-B14F-4D97-AF65-F5344CB8AC3E}">
        <p14:creationId xmlns:p14="http://schemas.microsoft.com/office/powerpoint/2010/main" val="63458760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914400" y="685800"/>
            <a:ext cx="10363200" cy="2127250"/>
          </a:xfrm>
        </p:spPr>
        <p:txBody>
          <a:bodyPr/>
          <a:lstStyle>
            <a:lvl1pPr algn="ctr">
              <a:defRPr sz="5800"/>
            </a:lvl1pPr>
          </a:lstStyle>
          <a:p>
            <a:pPr lvl="0"/>
            <a:r>
              <a:rPr lang="ja-JP" altLang="en-US" noProof="0" smtClean="0"/>
              <a:t>マスター タイトルの書式設定</a:t>
            </a:r>
          </a:p>
        </p:txBody>
      </p:sp>
      <p:sp>
        <p:nvSpPr>
          <p:cNvPr id="16387" name="Rectangle 3"/>
          <p:cNvSpPr>
            <a:spLocks noGrp="1" noChangeArrowheads="1"/>
          </p:cNvSpPr>
          <p:nvPr>
            <p:ph type="subTitle" idx="1"/>
          </p:nvPr>
        </p:nvSpPr>
        <p:spPr>
          <a:xfrm>
            <a:off x="1828800" y="3270250"/>
            <a:ext cx="8534400" cy="2209800"/>
          </a:xfrm>
        </p:spPr>
        <p:txBody>
          <a:bodyPr/>
          <a:lstStyle>
            <a:lvl1pPr marL="0" indent="0" algn="ctr">
              <a:buFont typeface="Wingdings" pitchFamily="2" charset="2"/>
              <a:buNone/>
              <a:defRPr sz="3000"/>
            </a:lvl1pPr>
          </a:lstStyle>
          <a:p>
            <a:pPr lvl="0"/>
            <a:r>
              <a:rPr lang="ja-JP" altLang="en-US" noProof="0" smtClean="0"/>
              <a:t>マスター サブタイトルの書式設定</a:t>
            </a:r>
          </a:p>
        </p:txBody>
      </p:sp>
      <p:sp>
        <p:nvSpPr>
          <p:cNvPr id="16388" name="Rectangle 4"/>
          <p:cNvSpPr>
            <a:spLocks noGrp="1" noChangeArrowheads="1"/>
          </p:cNvSpPr>
          <p:nvPr>
            <p:ph type="dt" sz="half" idx="2"/>
          </p:nvPr>
        </p:nvSpPr>
        <p:spPr/>
        <p:txBody>
          <a:bodyPr/>
          <a:lstStyle>
            <a:lvl1pPr>
              <a:defRPr/>
            </a:lvl1pPr>
          </a:lstStyle>
          <a:p>
            <a:endParaRPr lang="en-US" altLang="ja-JP" dirty="0">
              <a:solidFill>
                <a:srgbClr val="000000"/>
              </a:solidFill>
            </a:endParaRPr>
          </a:p>
        </p:txBody>
      </p:sp>
      <p:sp>
        <p:nvSpPr>
          <p:cNvPr id="16389" name="Rectangle 5"/>
          <p:cNvSpPr>
            <a:spLocks noGrp="1" noChangeArrowheads="1"/>
          </p:cNvSpPr>
          <p:nvPr>
            <p:ph type="ftr" sz="quarter" idx="3"/>
          </p:nvPr>
        </p:nvSpPr>
        <p:spPr>
          <a:xfrm>
            <a:off x="4677996" y="6629400"/>
            <a:ext cx="3860800" cy="457200"/>
          </a:xfrm>
        </p:spPr>
        <p:txBody>
          <a:bodyPr/>
          <a:lstStyle>
            <a:lvl1pPr>
              <a:defRPr/>
            </a:lvl1pPr>
          </a:lstStyle>
          <a:p>
            <a:r>
              <a:rPr lang="en-US" altLang="ja-JP" dirty="0" smtClean="0">
                <a:solidFill>
                  <a:srgbClr val="000000"/>
                </a:solidFill>
              </a:rPr>
              <a:t>Copyright 2018 Jedat Inc.</a:t>
            </a:r>
            <a:endParaRPr lang="en-US" altLang="ja-JP" dirty="0">
              <a:solidFill>
                <a:srgbClr val="000000"/>
              </a:solidFill>
            </a:endParaRPr>
          </a:p>
        </p:txBody>
      </p:sp>
      <p:sp>
        <p:nvSpPr>
          <p:cNvPr id="16390" name="Rectangle 6"/>
          <p:cNvSpPr>
            <a:spLocks noGrp="1" noChangeArrowheads="1"/>
          </p:cNvSpPr>
          <p:nvPr>
            <p:ph type="sldNum" sz="quarter" idx="4"/>
          </p:nvPr>
        </p:nvSpPr>
        <p:spPr>
          <a:xfrm>
            <a:off x="9412244" y="6597853"/>
            <a:ext cx="2844800" cy="457200"/>
          </a:xfrm>
        </p:spPr>
        <p:txBody>
          <a:bodyPr/>
          <a:lstStyle>
            <a:lvl1pPr>
              <a:defRPr/>
            </a:lvl1pPr>
          </a:lstStyle>
          <a:p>
            <a:fld id="{7896EBD7-DA38-4FD6-943B-2554D10CA5FC}" type="slidenum">
              <a:rPr lang="ja-JP" altLang="en-US">
                <a:solidFill>
                  <a:srgbClr val="000000"/>
                </a:solidFill>
              </a:rPr>
              <a:pPr/>
              <a:t>‹#›</a:t>
            </a:fld>
            <a:endParaRPr lang="en-US" altLang="ja-JP" dirty="0">
              <a:solidFill>
                <a:srgbClr val="000000"/>
              </a:solidFill>
            </a:endParaRPr>
          </a:p>
        </p:txBody>
      </p:sp>
      <p:sp>
        <p:nvSpPr>
          <p:cNvPr id="16392" name="Rectangle 8" descr="Gold bar"/>
          <p:cNvSpPr>
            <a:spLocks noChangeArrowheads="1"/>
          </p:cNvSpPr>
          <p:nvPr/>
        </p:nvSpPr>
        <p:spPr bwMode="auto">
          <a:xfrm>
            <a:off x="304803" y="2889255"/>
            <a:ext cx="3827585" cy="2016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0000"/>
              </a:solidFill>
            </a:endParaRPr>
          </a:p>
        </p:txBody>
      </p:sp>
      <p:sp>
        <p:nvSpPr>
          <p:cNvPr id="16393" name="Rectangle 9" descr="Orange bar"/>
          <p:cNvSpPr>
            <a:spLocks noChangeArrowheads="1"/>
          </p:cNvSpPr>
          <p:nvPr/>
        </p:nvSpPr>
        <p:spPr bwMode="auto">
          <a:xfrm>
            <a:off x="4132388" y="2889255"/>
            <a:ext cx="3825631" cy="201613"/>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0000"/>
              </a:solidFill>
            </a:endParaRPr>
          </a:p>
        </p:txBody>
      </p:sp>
      <p:sp>
        <p:nvSpPr>
          <p:cNvPr id="16394" name="Rectangle 10" descr="Slate bar"/>
          <p:cNvSpPr>
            <a:spLocks noChangeArrowheads="1"/>
          </p:cNvSpPr>
          <p:nvPr/>
        </p:nvSpPr>
        <p:spPr bwMode="auto">
          <a:xfrm>
            <a:off x="7958016" y="2889255"/>
            <a:ext cx="3827584" cy="201613"/>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solidFill>
                <a:srgbClr val="000000"/>
              </a:solidFill>
            </a:endParaRPr>
          </a:p>
        </p:txBody>
      </p:sp>
      <p:pic>
        <p:nvPicPr>
          <p:cNvPr id="10" name="Picture 25" descr="Jedatロゴ"/>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463760" y="76200"/>
            <a:ext cx="2602523" cy="571500"/>
          </a:xfrm>
          <a:prstGeom prst="rect">
            <a:avLst/>
          </a:prstGeom>
          <a:noFill/>
          <a:effectLst>
            <a:outerShdw dist="35921" dir="2700000" algn="ctr" rotWithShape="0">
              <a:schemeClr val="bg1"/>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6942698"/>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lvl1pPr>
              <a:defRPr/>
            </a:lvl1pPr>
          </a:lstStyle>
          <a:p>
            <a:endParaRPr lang="en-US" altLang="ja-JP" dirty="0">
              <a:solidFill>
                <a:srgbClr val="000000"/>
              </a:solidFill>
            </a:endParaRPr>
          </a:p>
        </p:txBody>
      </p:sp>
      <p:sp>
        <p:nvSpPr>
          <p:cNvPr id="5" name="Footer Placeholder 4"/>
          <p:cNvSpPr>
            <a:spLocks noGrp="1"/>
          </p:cNvSpPr>
          <p:nvPr>
            <p:ph type="ftr" sz="quarter" idx="11"/>
          </p:nvPr>
        </p:nvSpPr>
        <p:spPr>
          <a:xfrm>
            <a:off x="4165600" y="6629400"/>
            <a:ext cx="3860800" cy="457200"/>
          </a:xfrm>
        </p:spPr>
        <p:txBody>
          <a:bodyPr/>
          <a:lstStyle>
            <a:lvl1pPr>
              <a:defRPr/>
            </a:lvl1pPr>
          </a:lstStyle>
          <a:p>
            <a:r>
              <a:rPr lang="en-US" altLang="ja-JP" dirty="0" smtClean="0">
                <a:solidFill>
                  <a:srgbClr val="000000"/>
                </a:solidFill>
              </a:rPr>
              <a:t>Copyright 2018 Jedat Inc.</a:t>
            </a:r>
            <a:endParaRPr lang="en-US" altLang="ja-JP" dirty="0">
              <a:solidFill>
                <a:srgbClr val="000000"/>
              </a:solidFill>
            </a:endParaRPr>
          </a:p>
        </p:txBody>
      </p:sp>
      <p:sp>
        <p:nvSpPr>
          <p:cNvPr id="6" name="Slide Number Placeholder 5"/>
          <p:cNvSpPr>
            <a:spLocks noGrp="1"/>
          </p:cNvSpPr>
          <p:nvPr>
            <p:ph type="sldNum" sz="quarter" idx="12"/>
          </p:nvPr>
        </p:nvSpPr>
        <p:spPr>
          <a:xfrm>
            <a:off x="9347200" y="6629400"/>
            <a:ext cx="2844800" cy="457200"/>
          </a:xfrm>
        </p:spPr>
        <p:txBody>
          <a:bodyPr/>
          <a:lstStyle>
            <a:lvl1pPr>
              <a:defRPr/>
            </a:lvl1pPr>
          </a:lstStyle>
          <a:p>
            <a:fld id="{88151203-A72C-487C-B594-566CAEA203A0}" type="slidenum">
              <a:rPr lang="ja-JP" altLang="en-US">
                <a:solidFill>
                  <a:srgbClr val="000000"/>
                </a:solidFill>
              </a:rPr>
              <a:pPr/>
              <a:t>‹#›</a:t>
            </a:fld>
            <a:endParaRPr lang="en-US" altLang="ja-JP" dirty="0">
              <a:solidFill>
                <a:srgbClr val="000000"/>
              </a:solidFill>
            </a:endParaRPr>
          </a:p>
        </p:txBody>
      </p:sp>
    </p:spTree>
    <p:extLst>
      <p:ext uri="{BB962C8B-B14F-4D97-AF65-F5344CB8AC3E}">
        <p14:creationId xmlns:p14="http://schemas.microsoft.com/office/powerpoint/2010/main" val="4075905859"/>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963247" y="4406905"/>
            <a:ext cx="10363200" cy="1362075"/>
          </a:xfrm>
        </p:spPr>
        <p:txBody>
          <a:bodyPr anchor="t"/>
          <a:lstStyle>
            <a:lvl1pPr algn="l">
              <a:defRPr sz="4000" b="1" cap="all"/>
            </a:lvl1pPr>
          </a:lstStyle>
          <a:p>
            <a:r>
              <a:rPr lang="ja-JP" altLang="en-US" smtClean="0"/>
              <a:t>マスター タイトルの書式設定</a:t>
            </a:r>
            <a:endParaRPr lang="en-US"/>
          </a:p>
        </p:txBody>
      </p:sp>
      <p:sp>
        <p:nvSpPr>
          <p:cNvPr id="3" name="Text Placeholder 2"/>
          <p:cNvSpPr>
            <a:spLocks noGrp="1"/>
          </p:cNvSpPr>
          <p:nvPr>
            <p:ph type="body" idx="1"/>
          </p:nvPr>
        </p:nvSpPr>
        <p:spPr>
          <a:xfrm>
            <a:off x="963247" y="2906713"/>
            <a:ext cx="10363200" cy="1500187"/>
          </a:xfrm>
        </p:spPr>
        <p:txBody>
          <a:bodyPr anchor="b"/>
          <a:lstStyle>
            <a:lvl1pPr marL="0" indent="0">
              <a:buNone/>
              <a:defRPr sz="2000"/>
            </a:lvl1pPr>
            <a:lvl2pPr marL="457212" indent="0">
              <a:buNone/>
              <a:defRPr sz="1800"/>
            </a:lvl2pPr>
            <a:lvl3pPr marL="914423" indent="0">
              <a:buNone/>
              <a:defRPr sz="1600"/>
            </a:lvl3pPr>
            <a:lvl4pPr marL="1371634" indent="0">
              <a:buNone/>
              <a:defRPr sz="1400"/>
            </a:lvl4pPr>
            <a:lvl5pPr marL="1828846" indent="0">
              <a:buNone/>
              <a:defRPr sz="1400"/>
            </a:lvl5pPr>
            <a:lvl6pPr marL="2286057" indent="0">
              <a:buNone/>
              <a:defRPr sz="1400"/>
            </a:lvl6pPr>
            <a:lvl7pPr marL="2743269" indent="0">
              <a:buNone/>
              <a:defRPr sz="1400"/>
            </a:lvl7pPr>
            <a:lvl8pPr marL="3200480" indent="0">
              <a:buNone/>
              <a:defRPr sz="1400"/>
            </a:lvl8pPr>
            <a:lvl9pPr marL="3657691" indent="0">
              <a:buNone/>
              <a:defRPr sz="1400"/>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lvl1pPr>
              <a:defRPr/>
            </a:lvl1pPr>
          </a:lstStyle>
          <a:p>
            <a:endParaRPr lang="en-US" altLang="ja-JP" dirty="0">
              <a:solidFill>
                <a:srgbClr val="000000"/>
              </a:solidFill>
            </a:endParaRPr>
          </a:p>
        </p:txBody>
      </p:sp>
      <p:sp>
        <p:nvSpPr>
          <p:cNvPr id="5" name="Footer Placeholder 4"/>
          <p:cNvSpPr>
            <a:spLocks noGrp="1"/>
          </p:cNvSpPr>
          <p:nvPr>
            <p:ph type="ftr" sz="quarter" idx="11"/>
          </p:nvPr>
        </p:nvSpPr>
        <p:spPr/>
        <p:txBody>
          <a:bodyPr/>
          <a:lstStyle>
            <a:lvl1pPr>
              <a:defRPr/>
            </a:lvl1pPr>
          </a:lstStyle>
          <a:p>
            <a:r>
              <a:rPr lang="en-US" altLang="ja-JP" dirty="0" smtClean="0">
                <a:solidFill>
                  <a:srgbClr val="000000"/>
                </a:solidFill>
              </a:rPr>
              <a:t>Copyright 2018 Jedat Inc.</a:t>
            </a:r>
            <a:endParaRPr lang="en-US" altLang="ja-JP" dirty="0">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FFF44724-D2E1-4B1E-9FFA-EB95C9174170}" type="slidenum">
              <a:rPr lang="ja-JP" altLang="en-US">
                <a:solidFill>
                  <a:srgbClr val="000000"/>
                </a:solidFill>
              </a:rPr>
              <a:pPr/>
              <a:t>‹#›</a:t>
            </a:fld>
            <a:endParaRPr lang="en-US" altLang="ja-JP" dirty="0">
              <a:solidFill>
                <a:srgbClr val="000000"/>
              </a:solidFill>
            </a:endParaRPr>
          </a:p>
        </p:txBody>
      </p:sp>
    </p:spTree>
    <p:extLst>
      <p:ext uri="{BB962C8B-B14F-4D97-AF65-F5344CB8AC3E}">
        <p14:creationId xmlns:p14="http://schemas.microsoft.com/office/powerpoint/2010/main" val="304706817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Content Placeholder 2"/>
          <p:cNvSpPr>
            <a:spLocks noGrp="1"/>
          </p:cNvSpPr>
          <p:nvPr>
            <p:ph sz="half" idx="1"/>
          </p:nvPr>
        </p:nvSpPr>
        <p:spPr>
          <a:xfrm>
            <a:off x="609600" y="1600205"/>
            <a:ext cx="5392615"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Content Placeholder 3"/>
          <p:cNvSpPr>
            <a:spLocks noGrp="1"/>
          </p:cNvSpPr>
          <p:nvPr>
            <p:ph sz="half" idx="2"/>
          </p:nvPr>
        </p:nvSpPr>
        <p:spPr>
          <a:xfrm>
            <a:off x="6189786" y="1600205"/>
            <a:ext cx="5392615"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Date Placeholder 4"/>
          <p:cNvSpPr>
            <a:spLocks noGrp="1"/>
          </p:cNvSpPr>
          <p:nvPr>
            <p:ph type="dt" sz="half" idx="10"/>
          </p:nvPr>
        </p:nvSpPr>
        <p:spPr/>
        <p:txBody>
          <a:bodyPr/>
          <a:lstStyle>
            <a:lvl1pPr>
              <a:defRPr/>
            </a:lvl1pPr>
          </a:lstStyle>
          <a:p>
            <a:endParaRPr lang="en-US" altLang="ja-JP" dirty="0">
              <a:solidFill>
                <a:srgbClr val="000000"/>
              </a:solidFill>
            </a:endParaRPr>
          </a:p>
        </p:txBody>
      </p:sp>
      <p:sp>
        <p:nvSpPr>
          <p:cNvPr id="6" name="Footer Placeholder 5"/>
          <p:cNvSpPr>
            <a:spLocks noGrp="1"/>
          </p:cNvSpPr>
          <p:nvPr>
            <p:ph type="ftr" sz="quarter" idx="11"/>
          </p:nvPr>
        </p:nvSpPr>
        <p:spPr/>
        <p:txBody>
          <a:bodyPr/>
          <a:lstStyle>
            <a:lvl1pPr>
              <a:defRPr/>
            </a:lvl1pPr>
          </a:lstStyle>
          <a:p>
            <a:r>
              <a:rPr lang="en-US" altLang="ja-JP" dirty="0" smtClean="0">
                <a:solidFill>
                  <a:srgbClr val="000000"/>
                </a:solidFill>
              </a:rPr>
              <a:t>Copyright 2018 Jedat Inc.</a:t>
            </a:r>
            <a:endParaRPr lang="en-US" altLang="ja-JP" dirty="0">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2F68B307-DB20-4F9C-8263-8915E1AA20EE}" type="slidenum">
              <a:rPr lang="ja-JP" altLang="en-US">
                <a:solidFill>
                  <a:srgbClr val="000000"/>
                </a:solidFill>
              </a:rPr>
              <a:pPr/>
              <a:t>‹#›</a:t>
            </a:fld>
            <a:endParaRPr lang="en-US" altLang="ja-JP" dirty="0">
              <a:solidFill>
                <a:srgbClr val="000000"/>
              </a:solidFill>
            </a:endParaRPr>
          </a:p>
        </p:txBody>
      </p:sp>
    </p:spTree>
    <p:extLst>
      <p:ext uri="{BB962C8B-B14F-4D97-AF65-F5344CB8AC3E}">
        <p14:creationId xmlns:p14="http://schemas.microsoft.com/office/powerpoint/2010/main" val="403768361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ja-JP" altLang="en-US" smtClean="0"/>
              <a:t>マスター タイトルの書式設定</a:t>
            </a:r>
            <a:endParaRPr lang="en-US"/>
          </a:p>
        </p:txBody>
      </p:sp>
      <p:sp>
        <p:nvSpPr>
          <p:cNvPr id="3" name="Text Placeholder 2"/>
          <p:cNvSpPr>
            <a:spLocks noGrp="1"/>
          </p:cNvSpPr>
          <p:nvPr>
            <p:ph type="body" idx="1"/>
          </p:nvPr>
        </p:nvSpPr>
        <p:spPr>
          <a:xfrm>
            <a:off x="609600" y="1535113"/>
            <a:ext cx="5386754" cy="639762"/>
          </a:xfrm>
        </p:spPr>
        <p:txBody>
          <a:bodyPr anchor="b"/>
          <a:lstStyle>
            <a:lvl1pPr marL="0" indent="0">
              <a:buNone/>
              <a:defRPr sz="2400" b="1"/>
            </a:lvl1pPr>
            <a:lvl2pPr marL="457212" indent="0">
              <a:buNone/>
              <a:defRPr sz="2000" b="1"/>
            </a:lvl2pPr>
            <a:lvl3pPr marL="914423" indent="0">
              <a:buNone/>
              <a:defRPr sz="1800" b="1"/>
            </a:lvl3pPr>
            <a:lvl4pPr marL="1371634" indent="0">
              <a:buNone/>
              <a:defRPr sz="1600" b="1"/>
            </a:lvl4pPr>
            <a:lvl5pPr marL="1828846" indent="0">
              <a:buNone/>
              <a:defRPr sz="1600" b="1"/>
            </a:lvl5pPr>
            <a:lvl6pPr marL="2286057" indent="0">
              <a:buNone/>
              <a:defRPr sz="1600" b="1"/>
            </a:lvl6pPr>
            <a:lvl7pPr marL="2743269" indent="0">
              <a:buNone/>
              <a:defRPr sz="1600" b="1"/>
            </a:lvl7pPr>
            <a:lvl8pPr marL="3200480" indent="0">
              <a:buNone/>
              <a:defRPr sz="1600" b="1"/>
            </a:lvl8pPr>
            <a:lvl9pPr marL="3657691"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09600" y="2174875"/>
            <a:ext cx="538675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Text Placeholder 4"/>
          <p:cNvSpPr>
            <a:spLocks noGrp="1"/>
          </p:cNvSpPr>
          <p:nvPr>
            <p:ph type="body" sz="quarter" idx="3"/>
          </p:nvPr>
        </p:nvSpPr>
        <p:spPr>
          <a:xfrm>
            <a:off x="6193695" y="1535113"/>
            <a:ext cx="5388708" cy="639762"/>
          </a:xfrm>
        </p:spPr>
        <p:txBody>
          <a:bodyPr anchor="b"/>
          <a:lstStyle>
            <a:lvl1pPr marL="0" indent="0">
              <a:buNone/>
              <a:defRPr sz="2400" b="1"/>
            </a:lvl1pPr>
            <a:lvl2pPr marL="457212" indent="0">
              <a:buNone/>
              <a:defRPr sz="2000" b="1"/>
            </a:lvl2pPr>
            <a:lvl3pPr marL="914423" indent="0">
              <a:buNone/>
              <a:defRPr sz="1800" b="1"/>
            </a:lvl3pPr>
            <a:lvl4pPr marL="1371634" indent="0">
              <a:buNone/>
              <a:defRPr sz="1600" b="1"/>
            </a:lvl4pPr>
            <a:lvl5pPr marL="1828846" indent="0">
              <a:buNone/>
              <a:defRPr sz="1600" b="1"/>
            </a:lvl5pPr>
            <a:lvl6pPr marL="2286057" indent="0">
              <a:buNone/>
              <a:defRPr sz="1600" b="1"/>
            </a:lvl6pPr>
            <a:lvl7pPr marL="2743269" indent="0">
              <a:buNone/>
              <a:defRPr sz="1600" b="1"/>
            </a:lvl7pPr>
            <a:lvl8pPr marL="3200480" indent="0">
              <a:buNone/>
              <a:defRPr sz="1600" b="1"/>
            </a:lvl8pPr>
            <a:lvl9pPr marL="3657691"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6193695" y="2174875"/>
            <a:ext cx="538870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7" name="Date Placeholder 6"/>
          <p:cNvSpPr>
            <a:spLocks noGrp="1"/>
          </p:cNvSpPr>
          <p:nvPr>
            <p:ph type="dt" sz="half" idx="10"/>
          </p:nvPr>
        </p:nvSpPr>
        <p:spPr/>
        <p:txBody>
          <a:bodyPr/>
          <a:lstStyle>
            <a:lvl1pPr>
              <a:defRPr/>
            </a:lvl1pPr>
          </a:lstStyle>
          <a:p>
            <a:endParaRPr lang="en-US" altLang="ja-JP" dirty="0">
              <a:solidFill>
                <a:srgbClr val="000000"/>
              </a:solidFill>
            </a:endParaRPr>
          </a:p>
        </p:txBody>
      </p:sp>
      <p:sp>
        <p:nvSpPr>
          <p:cNvPr id="8" name="Footer Placeholder 7"/>
          <p:cNvSpPr>
            <a:spLocks noGrp="1"/>
          </p:cNvSpPr>
          <p:nvPr>
            <p:ph type="ftr" sz="quarter" idx="11"/>
          </p:nvPr>
        </p:nvSpPr>
        <p:spPr/>
        <p:txBody>
          <a:bodyPr/>
          <a:lstStyle>
            <a:lvl1pPr>
              <a:defRPr/>
            </a:lvl1pPr>
          </a:lstStyle>
          <a:p>
            <a:r>
              <a:rPr lang="en-US" altLang="ja-JP" dirty="0" smtClean="0">
                <a:solidFill>
                  <a:srgbClr val="000000"/>
                </a:solidFill>
              </a:rPr>
              <a:t>Copyright 2018 Jedat Inc.</a:t>
            </a:r>
            <a:endParaRPr lang="en-US" altLang="ja-JP" dirty="0">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48258799-D3E6-41C6-AA63-BAC01396F8F0}" type="slidenum">
              <a:rPr lang="ja-JP" altLang="en-US">
                <a:solidFill>
                  <a:srgbClr val="000000"/>
                </a:solidFill>
              </a:rPr>
              <a:pPr/>
              <a:t>‹#›</a:t>
            </a:fld>
            <a:endParaRPr lang="en-US" altLang="ja-JP" dirty="0">
              <a:solidFill>
                <a:srgbClr val="000000"/>
              </a:solidFill>
            </a:endParaRPr>
          </a:p>
        </p:txBody>
      </p:sp>
    </p:spTree>
    <p:extLst>
      <p:ext uri="{BB962C8B-B14F-4D97-AF65-F5344CB8AC3E}">
        <p14:creationId xmlns:p14="http://schemas.microsoft.com/office/powerpoint/2010/main" val="54399934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Date Placeholder 2"/>
          <p:cNvSpPr>
            <a:spLocks noGrp="1"/>
          </p:cNvSpPr>
          <p:nvPr>
            <p:ph type="dt" sz="half" idx="10"/>
          </p:nvPr>
        </p:nvSpPr>
        <p:spPr/>
        <p:txBody>
          <a:bodyPr/>
          <a:lstStyle>
            <a:lvl1pPr>
              <a:defRPr/>
            </a:lvl1pPr>
          </a:lstStyle>
          <a:p>
            <a:endParaRPr lang="en-US" altLang="ja-JP" dirty="0">
              <a:solidFill>
                <a:srgbClr val="000000"/>
              </a:solidFill>
            </a:endParaRPr>
          </a:p>
        </p:txBody>
      </p:sp>
      <p:sp>
        <p:nvSpPr>
          <p:cNvPr id="4" name="Footer Placeholder 3"/>
          <p:cNvSpPr>
            <a:spLocks noGrp="1"/>
          </p:cNvSpPr>
          <p:nvPr>
            <p:ph type="ftr" sz="quarter" idx="11"/>
          </p:nvPr>
        </p:nvSpPr>
        <p:spPr/>
        <p:txBody>
          <a:bodyPr/>
          <a:lstStyle>
            <a:lvl1pPr>
              <a:defRPr/>
            </a:lvl1pPr>
          </a:lstStyle>
          <a:p>
            <a:r>
              <a:rPr lang="en-US" altLang="ja-JP" dirty="0" smtClean="0">
                <a:solidFill>
                  <a:srgbClr val="000000"/>
                </a:solidFill>
              </a:rPr>
              <a:t>Copyright 2018 Jedat Inc.</a:t>
            </a:r>
            <a:endParaRPr lang="en-US" altLang="ja-JP" dirty="0">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00947B94-8224-4674-8BD1-9089F8E43D0D}" type="slidenum">
              <a:rPr lang="ja-JP" altLang="en-US">
                <a:solidFill>
                  <a:srgbClr val="000000"/>
                </a:solidFill>
              </a:rPr>
              <a:pPr/>
              <a:t>‹#›</a:t>
            </a:fld>
            <a:endParaRPr lang="en-US" altLang="ja-JP" dirty="0">
              <a:solidFill>
                <a:srgbClr val="000000"/>
              </a:solidFill>
            </a:endParaRPr>
          </a:p>
        </p:txBody>
      </p:sp>
    </p:spTree>
    <p:extLst>
      <p:ext uri="{BB962C8B-B14F-4D97-AF65-F5344CB8AC3E}">
        <p14:creationId xmlns:p14="http://schemas.microsoft.com/office/powerpoint/2010/main" val="114352693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ja-JP" dirty="0">
              <a:solidFill>
                <a:srgbClr val="000000"/>
              </a:solidFill>
            </a:endParaRPr>
          </a:p>
        </p:txBody>
      </p:sp>
      <p:sp>
        <p:nvSpPr>
          <p:cNvPr id="3" name="Footer Placeholder 2"/>
          <p:cNvSpPr>
            <a:spLocks noGrp="1"/>
          </p:cNvSpPr>
          <p:nvPr>
            <p:ph type="ftr" sz="quarter" idx="11"/>
          </p:nvPr>
        </p:nvSpPr>
        <p:spPr/>
        <p:txBody>
          <a:bodyPr/>
          <a:lstStyle>
            <a:lvl1pPr>
              <a:defRPr/>
            </a:lvl1pPr>
          </a:lstStyle>
          <a:p>
            <a:r>
              <a:rPr lang="en-US" altLang="ja-JP" dirty="0" smtClean="0">
                <a:solidFill>
                  <a:srgbClr val="000000"/>
                </a:solidFill>
              </a:rPr>
              <a:t>Copyright 2018 Jedat Inc.</a:t>
            </a:r>
            <a:endParaRPr lang="en-US" altLang="ja-JP" dirty="0">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363112A4-63AF-4B96-85A5-4A0FF2309A5D}" type="slidenum">
              <a:rPr lang="ja-JP" altLang="en-US">
                <a:solidFill>
                  <a:srgbClr val="000000"/>
                </a:solidFill>
              </a:rPr>
              <a:pPr/>
              <a:t>‹#›</a:t>
            </a:fld>
            <a:endParaRPr lang="en-US" altLang="ja-JP" dirty="0">
              <a:solidFill>
                <a:srgbClr val="000000"/>
              </a:solidFill>
            </a:endParaRPr>
          </a:p>
        </p:txBody>
      </p:sp>
    </p:spTree>
    <p:extLst>
      <p:ext uri="{BB962C8B-B14F-4D97-AF65-F5344CB8AC3E}">
        <p14:creationId xmlns:p14="http://schemas.microsoft.com/office/powerpoint/2010/main" val="95517850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247" cy="1162050"/>
          </a:xfrm>
        </p:spPr>
        <p:txBody>
          <a:bodyPr/>
          <a:lstStyle>
            <a:lvl1pPr algn="l">
              <a:defRPr sz="2000" b="1"/>
            </a:lvl1pPr>
          </a:lstStyle>
          <a:p>
            <a:r>
              <a:rPr lang="ja-JP" altLang="en-US" smtClean="0"/>
              <a:t>マスター タイトルの書式設定</a:t>
            </a:r>
            <a:endParaRPr lang="en-US"/>
          </a:p>
        </p:txBody>
      </p:sp>
      <p:sp>
        <p:nvSpPr>
          <p:cNvPr id="3" name="Content Placeholder 2"/>
          <p:cNvSpPr>
            <a:spLocks noGrp="1"/>
          </p:cNvSpPr>
          <p:nvPr>
            <p:ph idx="1"/>
          </p:nvPr>
        </p:nvSpPr>
        <p:spPr>
          <a:xfrm>
            <a:off x="4767386" y="273055"/>
            <a:ext cx="681501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Text Placeholder 3"/>
          <p:cNvSpPr>
            <a:spLocks noGrp="1"/>
          </p:cNvSpPr>
          <p:nvPr>
            <p:ph type="body" sz="half" idx="2"/>
          </p:nvPr>
        </p:nvSpPr>
        <p:spPr>
          <a:xfrm>
            <a:off x="609601" y="1435103"/>
            <a:ext cx="4011247" cy="4691063"/>
          </a:xfrm>
        </p:spPr>
        <p:txBody>
          <a:bodyPr/>
          <a:lstStyle>
            <a:lvl1pPr marL="0" indent="0">
              <a:buNone/>
              <a:defRPr sz="1400"/>
            </a:lvl1pPr>
            <a:lvl2pPr marL="457212" indent="0">
              <a:buNone/>
              <a:defRPr sz="1200"/>
            </a:lvl2pPr>
            <a:lvl3pPr marL="914423" indent="0">
              <a:buNone/>
              <a:defRPr sz="1000"/>
            </a:lvl3pPr>
            <a:lvl4pPr marL="1371634" indent="0">
              <a:buNone/>
              <a:defRPr sz="900"/>
            </a:lvl4pPr>
            <a:lvl5pPr marL="1828846" indent="0">
              <a:buNone/>
              <a:defRPr sz="900"/>
            </a:lvl5pPr>
            <a:lvl6pPr marL="2286057" indent="0">
              <a:buNone/>
              <a:defRPr sz="900"/>
            </a:lvl6pPr>
            <a:lvl7pPr marL="2743269" indent="0">
              <a:buNone/>
              <a:defRPr sz="900"/>
            </a:lvl7pPr>
            <a:lvl8pPr marL="3200480" indent="0">
              <a:buNone/>
              <a:defRPr sz="900"/>
            </a:lvl8pPr>
            <a:lvl9pPr marL="3657691"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lvl1pPr>
              <a:defRPr/>
            </a:lvl1pPr>
          </a:lstStyle>
          <a:p>
            <a:endParaRPr lang="en-US" altLang="ja-JP" dirty="0">
              <a:solidFill>
                <a:srgbClr val="000000"/>
              </a:solidFill>
            </a:endParaRPr>
          </a:p>
        </p:txBody>
      </p:sp>
      <p:sp>
        <p:nvSpPr>
          <p:cNvPr id="6" name="Footer Placeholder 5"/>
          <p:cNvSpPr>
            <a:spLocks noGrp="1"/>
          </p:cNvSpPr>
          <p:nvPr>
            <p:ph type="ftr" sz="quarter" idx="11"/>
          </p:nvPr>
        </p:nvSpPr>
        <p:spPr/>
        <p:txBody>
          <a:bodyPr/>
          <a:lstStyle>
            <a:lvl1pPr>
              <a:defRPr/>
            </a:lvl1pPr>
          </a:lstStyle>
          <a:p>
            <a:r>
              <a:rPr lang="en-US" altLang="ja-JP" dirty="0" smtClean="0">
                <a:solidFill>
                  <a:srgbClr val="000000"/>
                </a:solidFill>
              </a:rPr>
              <a:t>Copyright 2018 Jedat Inc.</a:t>
            </a:r>
            <a:endParaRPr lang="en-US" altLang="ja-JP" dirty="0">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05C3924A-CCDD-458A-9AD7-1A3C477A80BD}" type="slidenum">
              <a:rPr lang="ja-JP" altLang="en-US">
                <a:solidFill>
                  <a:srgbClr val="000000"/>
                </a:solidFill>
              </a:rPr>
              <a:pPr/>
              <a:t>‹#›</a:t>
            </a:fld>
            <a:endParaRPr lang="en-US" altLang="ja-JP" dirty="0">
              <a:solidFill>
                <a:srgbClr val="000000"/>
              </a:solidFill>
            </a:endParaRPr>
          </a:p>
        </p:txBody>
      </p:sp>
    </p:spTree>
    <p:extLst>
      <p:ext uri="{BB962C8B-B14F-4D97-AF65-F5344CB8AC3E}">
        <p14:creationId xmlns:p14="http://schemas.microsoft.com/office/powerpoint/2010/main" val="139305940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2389554" y="4800600"/>
            <a:ext cx="7315200" cy="566738"/>
          </a:xfrm>
        </p:spPr>
        <p:txBody>
          <a:bodyPr/>
          <a:lstStyle>
            <a:lvl1pPr algn="l">
              <a:defRPr sz="2000" b="1"/>
            </a:lvl1pPr>
          </a:lstStyle>
          <a:p>
            <a:r>
              <a:rPr lang="ja-JP" altLang="en-US" smtClean="0"/>
              <a:t>マスター タイトルの書式設定</a:t>
            </a:r>
            <a:endParaRPr lang="en-US"/>
          </a:p>
        </p:txBody>
      </p:sp>
      <p:sp>
        <p:nvSpPr>
          <p:cNvPr id="3" name="Picture Placeholder 2"/>
          <p:cNvSpPr>
            <a:spLocks noGrp="1"/>
          </p:cNvSpPr>
          <p:nvPr>
            <p:ph type="pic" idx="1"/>
          </p:nvPr>
        </p:nvSpPr>
        <p:spPr>
          <a:xfrm>
            <a:off x="2389554" y="612775"/>
            <a:ext cx="7315200" cy="4114800"/>
          </a:xfrm>
        </p:spPr>
        <p:txBody>
          <a:bodyPr/>
          <a:lstStyle>
            <a:lvl1pPr marL="0" indent="0">
              <a:buNone/>
              <a:defRPr sz="3200"/>
            </a:lvl1pPr>
            <a:lvl2pPr marL="457212" indent="0">
              <a:buNone/>
              <a:defRPr sz="2800"/>
            </a:lvl2pPr>
            <a:lvl3pPr marL="914423" indent="0">
              <a:buNone/>
              <a:defRPr sz="2400"/>
            </a:lvl3pPr>
            <a:lvl4pPr marL="1371634" indent="0">
              <a:buNone/>
              <a:defRPr sz="2000"/>
            </a:lvl4pPr>
            <a:lvl5pPr marL="1828846" indent="0">
              <a:buNone/>
              <a:defRPr sz="2000"/>
            </a:lvl5pPr>
            <a:lvl6pPr marL="2286057" indent="0">
              <a:buNone/>
              <a:defRPr sz="2000"/>
            </a:lvl6pPr>
            <a:lvl7pPr marL="2743269" indent="0">
              <a:buNone/>
              <a:defRPr sz="2000"/>
            </a:lvl7pPr>
            <a:lvl8pPr marL="3200480" indent="0">
              <a:buNone/>
              <a:defRPr sz="2000"/>
            </a:lvl8pPr>
            <a:lvl9pPr marL="3657691" indent="0">
              <a:buNone/>
              <a:defRPr sz="2000"/>
            </a:lvl9pPr>
          </a:lstStyle>
          <a:p>
            <a:r>
              <a:rPr lang="ja-JP" altLang="en-US" dirty="0" smtClean="0"/>
              <a:t>図を追加</a:t>
            </a:r>
            <a:endParaRPr lang="en-US" dirty="0"/>
          </a:p>
        </p:txBody>
      </p:sp>
      <p:sp>
        <p:nvSpPr>
          <p:cNvPr id="4" name="Text Placeholder 3"/>
          <p:cNvSpPr>
            <a:spLocks noGrp="1"/>
          </p:cNvSpPr>
          <p:nvPr>
            <p:ph type="body" sz="half" idx="2"/>
          </p:nvPr>
        </p:nvSpPr>
        <p:spPr>
          <a:xfrm>
            <a:off x="2389554" y="5367338"/>
            <a:ext cx="7315200" cy="804862"/>
          </a:xfrm>
        </p:spPr>
        <p:txBody>
          <a:bodyPr/>
          <a:lstStyle>
            <a:lvl1pPr marL="0" indent="0">
              <a:buNone/>
              <a:defRPr sz="1400"/>
            </a:lvl1pPr>
            <a:lvl2pPr marL="457212" indent="0">
              <a:buNone/>
              <a:defRPr sz="1200"/>
            </a:lvl2pPr>
            <a:lvl3pPr marL="914423" indent="0">
              <a:buNone/>
              <a:defRPr sz="1000"/>
            </a:lvl3pPr>
            <a:lvl4pPr marL="1371634" indent="0">
              <a:buNone/>
              <a:defRPr sz="900"/>
            </a:lvl4pPr>
            <a:lvl5pPr marL="1828846" indent="0">
              <a:buNone/>
              <a:defRPr sz="900"/>
            </a:lvl5pPr>
            <a:lvl6pPr marL="2286057" indent="0">
              <a:buNone/>
              <a:defRPr sz="900"/>
            </a:lvl6pPr>
            <a:lvl7pPr marL="2743269" indent="0">
              <a:buNone/>
              <a:defRPr sz="900"/>
            </a:lvl7pPr>
            <a:lvl8pPr marL="3200480" indent="0">
              <a:buNone/>
              <a:defRPr sz="900"/>
            </a:lvl8pPr>
            <a:lvl9pPr marL="3657691"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lvl1pPr>
              <a:defRPr/>
            </a:lvl1pPr>
          </a:lstStyle>
          <a:p>
            <a:endParaRPr lang="en-US" altLang="ja-JP" dirty="0">
              <a:solidFill>
                <a:srgbClr val="000000"/>
              </a:solidFill>
            </a:endParaRPr>
          </a:p>
        </p:txBody>
      </p:sp>
      <p:sp>
        <p:nvSpPr>
          <p:cNvPr id="6" name="Footer Placeholder 5"/>
          <p:cNvSpPr>
            <a:spLocks noGrp="1"/>
          </p:cNvSpPr>
          <p:nvPr>
            <p:ph type="ftr" sz="quarter" idx="11"/>
          </p:nvPr>
        </p:nvSpPr>
        <p:spPr/>
        <p:txBody>
          <a:bodyPr/>
          <a:lstStyle>
            <a:lvl1pPr>
              <a:defRPr/>
            </a:lvl1pPr>
          </a:lstStyle>
          <a:p>
            <a:r>
              <a:rPr lang="en-US" altLang="ja-JP" dirty="0" smtClean="0">
                <a:solidFill>
                  <a:srgbClr val="000000"/>
                </a:solidFill>
              </a:rPr>
              <a:t>Copyright 2018 Jedat Inc.</a:t>
            </a:r>
            <a:endParaRPr lang="en-US" altLang="ja-JP" dirty="0">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DEF29480-B3A2-48A1-A2DB-6906F6D02FB9}" type="slidenum">
              <a:rPr lang="ja-JP" altLang="en-US">
                <a:solidFill>
                  <a:srgbClr val="000000"/>
                </a:solidFill>
              </a:rPr>
              <a:pPr/>
              <a:t>‹#›</a:t>
            </a:fld>
            <a:endParaRPr lang="en-US" altLang="ja-JP" dirty="0">
              <a:solidFill>
                <a:srgbClr val="000000"/>
              </a:solidFill>
            </a:endParaRPr>
          </a:p>
        </p:txBody>
      </p:sp>
    </p:spTree>
    <p:extLst>
      <p:ext uri="{BB962C8B-B14F-4D97-AF65-F5344CB8AC3E}">
        <p14:creationId xmlns:p14="http://schemas.microsoft.com/office/powerpoint/2010/main" val="13076559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lvl1pPr>
              <a:defRPr/>
            </a:lvl1pPr>
          </a:lstStyle>
          <a:p>
            <a:endParaRPr lang="en-US" altLang="ja-JP" dirty="0">
              <a:solidFill>
                <a:srgbClr val="000000"/>
              </a:solidFill>
            </a:endParaRPr>
          </a:p>
        </p:txBody>
      </p:sp>
      <p:sp>
        <p:nvSpPr>
          <p:cNvPr id="5" name="Footer Placeholder 4"/>
          <p:cNvSpPr>
            <a:spLocks noGrp="1"/>
          </p:cNvSpPr>
          <p:nvPr>
            <p:ph type="ftr" sz="quarter" idx="11"/>
          </p:nvPr>
        </p:nvSpPr>
        <p:spPr/>
        <p:txBody>
          <a:bodyPr/>
          <a:lstStyle>
            <a:lvl1pPr>
              <a:defRPr/>
            </a:lvl1pPr>
          </a:lstStyle>
          <a:p>
            <a:r>
              <a:rPr lang="en-US" altLang="ja-JP" dirty="0" smtClean="0">
                <a:solidFill>
                  <a:srgbClr val="000000"/>
                </a:solidFill>
              </a:rPr>
              <a:t>Copyright 2018 Jedat Inc.</a:t>
            </a:r>
            <a:endParaRPr lang="en-US" altLang="ja-JP" dirty="0">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C63BAC84-42EA-4884-90DB-2ABDFDB916F4}" type="slidenum">
              <a:rPr lang="ja-JP" altLang="en-US">
                <a:solidFill>
                  <a:srgbClr val="000000"/>
                </a:solidFill>
              </a:rPr>
              <a:pPr/>
              <a:t>‹#›</a:t>
            </a:fld>
            <a:endParaRPr lang="en-US" altLang="ja-JP" dirty="0">
              <a:solidFill>
                <a:srgbClr val="000000"/>
              </a:solidFill>
            </a:endParaRPr>
          </a:p>
        </p:txBody>
      </p:sp>
    </p:spTree>
    <p:extLst>
      <p:ext uri="{BB962C8B-B14F-4D97-AF65-F5344CB8AC3E}">
        <p14:creationId xmlns:p14="http://schemas.microsoft.com/office/powerpoint/2010/main" val="20335181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ja-JP" altLang="en-US"/>
              <a:t>マスター タイトルの書式設定</a:t>
            </a:r>
            <a:endParaRPr lang="en-US"/>
          </a:p>
        </p:txBody>
      </p:sp>
      <p:sp>
        <p:nvSpPr>
          <p:cNvPr id="3" name="Text Placeholder 2"/>
          <p:cNvSpPr>
            <a:spLocks noGrp="1"/>
          </p:cNvSpPr>
          <p:nvPr>
            <p:ph type="body" idx="1"/>
          </p:nvPr>
        </p:nvSpPr>
        <p:spPr>
          <a:xfrm>
            <a:off x="609600" y="1535113"/>
            <a:ext cx="5386754" cy="639762"/>
          </a:xfrm>
        </p:spPr>
        <p:txBody>
          <a:bodyPr anchor="b"/>
          <a:lstStyle>
            <a:lvl1pPr marL="0" indent="0">
              <a:buNone/>
              <a:defRPr sz="2400" b="1"/>
            </a:lvl1pPr>
            <a:lvl2pPr marL="457212" indent="0">
              <a:buNone/>
              <a:defRPr sz="2000" b="1"/>
            </a:lvl2pPr>
            <a:lvl3pPr marL="914423" indent="0">
              <a:buNone/>
              <a:defRPr sz="1800" b="1"/>
            </a:lvl3pPr>
            <a:lvl4pPr marL="1371634" indent="0">
              <a:buNone/>
              <a:defRPr sz="1600" b="1"/>
            </a:lvl4pPr>
            <a:lvl5pPr marL="1828846" indent="0">
              <a:buNone/>
              <a:defRPr sz="1600" b="1"/>
            </a:lvl5pPr>
            <a:lvl6pPr marL="2286057" indent="0">
              <a:buNone/>
              <a:defRPr sz="1600" b="1"/>
            </a:lvl6pPr>
            <a:lvl7pPr marL="2743269" indent="0">
              <a:buNone/>
              <a:defRPr sz="1600" b="1"/>
            </a:lvl7pPr>
            <a:lvl8pPr marL="3200480" indent="0">
              <a:buNone/>
              <a:defRPr sz="1600" b="1"/>
            </a:lvl8pPr>
            <a:lvl9pPr marL="3657691"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09600" y="2174875"/>
            <a:ext cx="538675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Text Placeholder 4"/>
          <p:cNvSpPr>
            <a:spLocks noGrp="1"/>
          </p:cNvSpPr>
          <p:nvPr>
            <p:ph type="body" sz="quarter" idx="3"/>
          </p:nvPr>
        </p:nvSpPr>
        <p:spPr>
          <a:xfrm>
            <a:off x="6193695" y="1535113"/>
            <a:ext cx="5388708" cy="639762"/>
          </a:xfrm>
        </p:spPr>
        <p:txBody>
          <a:bodyPr anchor="b"/>
          <a:lstStyle>
            <a:lvl1pPr marL="0" indent="0">
              <a:buNone/>
              <a:defRPr sz="2400" b="1"/>
            </a:lvl1pPr>
            <a:lvl2pPr marL="457212" indent="0">
              <a:buNone/>
              <a:defRPr sz="2000" b="1"/>
            </a:lvl2pPr>
            <a:lvl3pPr marL="914423" indent="0">
              <a:buNone/>
              <a:defRPr sz="1800" b="1"/>
            </a:lvl3pPr>
            <a:lvl4pPr marL="1371634" indent="0">
              <a:buNone/>
              <a:defRPr sz="1600" b="1"/>
            </a:lvl4pPr>
            <a:lvl5pPr marL="1828846" indent="0">
              <a:buNone/>
              <a:defRPr sz="1600" b="1"/>
            </a:lvl5pPr>
            <a:lvl6pPr marL="2286057" indent="0">
              <a:buNone/>
              <a:defRPr sz="1600" b="1"/>
            </a:lvl6pPr>
            <a:lvl7pPr marL="2743269" indent="0">
              <a:buNone/>
              <a:defRPr sz="1600" b="1"/>
            </a:lvl7pPr>
            <a:lvl8pPr marL="3200480" indent="0">
              <a:buNone/>
              <a:defRPr sz="1600" b="1"/>
            </a:lvl8pPr>
            <a:lvl9pPr marL="3657691"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193695" y="2174875"/>
            <a:ext cx="538870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Date Placeholder 6"/>
          <p:cNvSpPr>
            <a:spLocks noGrp="1"/>
          </p:cNvSpPr>
          <p:nvPr>
            <p:ph type="dt" sz="half" idx="10"/>
          </p:nvPr>
        </p:nvSpPr>
        <p:spPr/>
        <p:txBody>
          <a:bodyPr/>
          <a:lstStyle>
            <a:lvl1pPr>
              <a:defRPr/>
            </a:lvl1pPr>
          </a:lstStyle>
          <a:p>
            <a:endParaRPr lang="en-US" altLang="ja-JP" dirty="0"/>
          </a:p>
        </p:txBody>
      </p:sp>
      <p:sp>
        <p:nvSpPr>
          <p:cNvPr id="8" name="Footer Placeholder 7"/>
          <p:cNvSpPr>
            <a:spLocks noGrp="1"/>
          </p:cNvSpPr>
          <p:nvPr>
            <p:ph type="ftr" sz="quarter" idx="11"/>
          </p:nvPr>
        </p:nvSpPr>
        <p:spPr/>
        <p:txBody>
          <a:bodyPr/>
          <a:lstStyle>
            <a:lvl1pPr>
              <a:defRPr/>
            </a:lvl1pPr>
          </a:lstStyle>
          <a:p>
            <a:r>
              <a:rPr lang="en-US" altLang="ja-JP" dirty="0"/>
              <a:t>Copyright 2018 Jedat Inc.</a:t>
            </a:r>
          </a:p>
        </p:txBody>
      </p:sp>
      <p:sp>
        <p:nvSpPr>
          <p:cNvPr id="9" name="Slide Number Placeholder 8"/>
          <p:cNvSpPr>
            <a:spLocks noGrp="1"/>
          </p:cNvSpPr>
          <p:nvPr>
            <p:ph type="sldNum" sz="quarter" idx="12"/>
          </p:nvPr>
        </p:nvSpPr>
        <p:spPr/>
        <p:txBody>
          <a:bodyPr/>
          <a:lstStyle>
            <a:lvl1pPr>
              <a:defRPr/>
            </a:lvl1pPr>
          </a:lstStyle>
          <a:p>
            <a:fld id="{48258799-D3E6-41C6-AA63-BAC01396F8F0}" type="slidenum">
              <a:rPr lang="ja-JP" altLang="en-US"/>
              <a:pPr/>
              <a:t>‹#›</a:t>
            </a:fld>
            <a:endParaRPr lang="en-US" altLang="ja-JP" dirty="0"/>
          </a:p>
        </p:txBody>
      </p:sp>
    </p:spTree>
    <p:extLst>
      <p:ext uri="{BB962C8B-B14F-4D97-AF65-F5344CB8AC3E}">
        <p14:creationId xmlns:p14="http://schemas.microsoft.com/office/powerpoint/2010/main" val="399287746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7813"/>
            <a:ext cx="2743200" cy="5853112"/>
          </a:xfrm>
        </p:spPr>
        <p:txBody>
          <a:bodyPr vert="eaVert"/>
          <a:lstStyle/>
          <a:p>
            <a:r>
              <a:rPr lang="ja-JP" altLang="en-US" smtClean="0"/>
              <a:t>マスター タイトルの書式設定</a:t>
            </a:r>
            <a:endParaRPr lang="en-US"/>
          </a:p>
        </p:txBody>
      </p:sp>
      <p:sp>
        <p:nvSpPr>
          <p:cNvPr id="3" name="Vertical Text Placeholder 2"/>
          <p:cNvSpPr>
            <a:spLocks noGrp="1"/>
          </p:cNvSpPr>
          <p:nvPr>
            <p:ph type="body" orient="vert" idx="1"/>
          </p:nvPr>
        </p:nvSpPr>
        <p:spPr>
          <a:xfrm>
            <a:off x="609601" y="277813"/>
            <a:ext cx="8042031" cy="5853112"/>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lvl1pPr>
              <a:defRPr/>
            </a:lvl1pPr>
          </a:lstStyle>
          <a:p>
            <a:endParaRPr lang="en-US" altLang="ja-JP" dirty="0">
              <a:solidFill>
                <a:srgbClr val="000000"/>
              </a:solidFill>
            </a:endParaRPr>
          </a:p>
        </p:txBody>
      </p:sp>
      <p:sp>
        <p:nvSpPr>
          <p:cNvPr id="5" name="Footer Placeholder 4"/>
          <p:cNvSpPr>
            <a:spLocks noGrp="1"/>
          </p:cNvSpPr>
          <p:nvPr>
            <p:ph type="ftr" sz="quarter" idx="11"/>
          </p:nvPr>
        </p:nvSpPr>
        <p:spPr/>
        <p:txBody>
          <a:bodyPr/>
          <a:lstStyle>
            <a:lvl1pPr>
              <a:defRPr/>
            </a:lvl1pPr>
          </a:lstStyle>
          <a:p>
            <a:r>
              <a:rPr lang="en-US" altLang="ja-JP" dirty="0" smtClean="0">
                <a:solidFill>
                  <a:srgbClr val="000000"/>
                </a:solidFill>
              </a:rPr>
              <a:t>Copyright 2018 Jedat Inc.</a:t>
            </a:r>
            <a:endParaRPr lang="en-US" altLang="ja-JP" dirty="0">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C322CED4-BB5D-4950-8768-B1D38D84980B}" type="slidenum">
              <a:rPr lang="ja-JP" altLang="en-US">
                <a:solidFill>
                  <a:srgbClr val="000000"/>
                </a:solidFill>
              </a:rPr>
              <a:pPr/>
              <a:t>‹#›</a:t>
            </a:fld>
            <a:endParaRPr lang="en-US" altLang="ja-JP" dirty="0">
              <a:solidFill>
                <a:srgbClr val="000000"/>
              </a:solidFill>
            </a:endParaRPr>
          </a:p>
        </p:txBody>
      </p:sp>
    </p:spTree>
    <p:extLst>
      <p:ext uri="{BB962C8B-B14F-4D97-AF65-F5344CB8AC3E}">
        <p14:creationId xmlns:p14="http://schemas.microsoft.com/office/powerpoint/2010/main" val="209135468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xAndTwoObj" preserve="1">
  <p:cSld name="タイトル、テキスト、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600" y="277818"/>
            <a:ext cx="10972800" cy="1139825"/>
          </a:xfrm>
        </p:spPr>
        <p:txBody>
          <a:bodyPr/>
          <a:lstStyle/>
          <a:p>
            <a:r>
              <a:rPr lang="ja-JP" altLang="en-US" smtClean="0"/>
              <a:t>マスター タイトルの書式設定</a:t>
            </a:r>
            <a:endParaRPr lang="en-US"/>
          </a:p>
        </p:txBody>
      </p:sp>
      <p:sp>
        <p:nvSpPr>
          <p:cNvPr id="3" name="Text Placeholder 2"/>
          <p:cNvSpPr>
            <a:spLocks noGrp="1"/>
          </p:cNvSpPr>
          <p:nvPr>
            <p:ph type="body" sz="half" idx="1"/>
          </p:nvPr>
        </p:nvSpPr>
        <p:spPr>
          <a:xfrm>
            <a:off x="609600" y="1600205"/>
            <a:ext cx="5392615" cy="4530725"/>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Content Placeholder 3"/>
          <p:cNvSpPr>
            <a:spLocks noGrp="1"/>
          </p:cNvSpPr>
          <p:nvPr>
            <p:ph sz="quarter" idx="2"/>
          </p:nvPr>
        </p:nvSpPr>
        <p:spPr>
          <a:xfrm>
            <a:off x="6189786" y="1600205"/>
            <a:ext cx="5392615" cy="218916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Content Placeholder 4"/>
          <p:cNvSpPr>
            <a:spLocks noGrp="1"/>
          </p:cNvSpPr>
          <p:nvPr>
            <p:ph sz="quarter" idx="3"/>
          </p:nvPr>
        </p:nvSpPr>
        <p:spPr>
          <a:xfrm>
            <a:off x="6189786" y="3941763"/>
            <a:ext cx="5392615" cy="2189162"/>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6" name="Date Placeholder 5"/>
          <p:cNvSpPr>
            <a:spLocks noGrp="1"/>
          </p:cNvSpPr>
          <p:nvPr>
            <p:ph type="dt" sz="half" idx="10"/>
          </p:nvPr>
        </p:nvSpPr>
        <p:spPr>
          <a:xfrm>
            <a:off x="609600" y="6248400"/>
            <a:ext cx="2844800" cy="457200"/>
          </a:xfrm>
        </p:spPr>
        <p:txBody>
          <a:bodyPr/>
          <a:lstStyle>
            <a:lvl1pPr>
              <a:defRPr/>
            </a:lvl1pPr>
          </a:lstStyle>
          <a:p>
            <a:endParaRPr lang="en-US" altLang="ja-JP" dirty="0">
              <a:solidFill>
                <a:srgbClr val="000000"/>
              </a:solidFill>
            </a:endParaRPr>
          </a:p>
        </p:txBody>
      </p:sp>
      <p:sp>
        <p:nvSpPr>
          <p:cNvPr id="7" name="Footer Placeholder 6"/>
          <p:cNvSpPr>
            <a:spLocks noGrp="1"/>
          </p:cNvSpPr>
          <p:nvPr>
            <p:ph type="ftr" sz="quarter" idx="11"/>
          </p:nvPr>
        </p:nvSpPr>
        <p:spPr>
          <a:xfrm>
            <a:off x="4165600" y="6248400"/>
            <a:ext cx="3860800" cy="457200"/>
          </a:xfrm>
        </p:spPr>
        <p:txBody>
          <a:bodyPr/>
          <a:lstStyle>
            <a:lvl1pPr>
              <a:defRPr/>
            </a:lvl1pPr>
          </a:lstStyle>
          <a:p>
            <a:r>
              <a:rPr lang="en-US" altLang="ja-JP" dirty="0" smtClean="0">
                <a:solidFill>
                  <a:srgbClr val="000000"/>
                </a:solidFill>
              </a:rPr>
              <a:t>Copyright 2018 Jedat Inc.</a:t>
            </a:r>
            <a:endParaRPr lang="en-US" altLang="ja-JP" dirty="0">
              <a:solidFill>
                <a:srgbClr val="000000"/>
              </a:solidFill>
            </a:endParaRPr>
          </a:p>
        </p:txBody>
      </p:sp>
      <p:sp>
        <p:nvSpPr>
          <p:cNvPr id="8" name="Slide Number Placeholder 7"/>
          <p:cNvSpPr>
            <a:spLocks noGrp="1"/>
          </p:cNvSpPr>
          <p:nvPr>
            <p:ph type="sldNum" sz="quarter" idx="12"/>
          </p:nvPr>
        </p:nvSpPr>
        <p:spPr>
          <a:xfrm>
            <a:off x="8737600" y="6248400"/>
            <a:ext cx="2844800" cy="457200"/>
          </a:xfrm>
        </p:spPr>
        <p:txBody>
          <a:bodyPr/>
          <a:lstStyle>
            <a:lvl1pPr>
              <a:defRPr/>
            </a:lvl1pPr>
          </a:lstStyle>
          <a:p>
            <a:fld id="{246F9141-1D7E-4D4F-9966-A6E0F0932673}" type="slidenum">
              <a:rPr lang="ja-JP" altLang="en-US">
                <a:solidFill>
                  <a:srgbClr val="000000"/>
                </a:solidFill>
              </a:rPr>
              <a:pPr/>
              <a:t>‹#›</a:t>
            </a:fld>
            <a:endParaRPr lang="en-US" altLang="ja-JP" dirty="0">
              <a:solidFill>
                <a:srgbClr val="000000"/>
              </a:solidFill>
            </a:endParaRPr>
          </a:p>
        </p:txBody>
      </p:sp>
    </p:spTree>
    <p:extLst>
      <p:ext uri="{BB962C8B-B14F-4D97-AF65-F5344CB8AC3E}">
        <p14:creationId xmlns:p14="http://schemas.microsoft.com/office/powerpoint/2010/main" val="25756994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xAndClipArt" preserve="1">
  <p:cSld name="タイトル、テキスト、クリップ アート">
    <p:spTree>
      <p:nvGrpSpPr>
        <p:cNvPr id="1" name=""/>
        <p:cNvGrpSpPr/>
        <p:nvPr/>
      </p:nvGrpSpPr>
      <p:grpSpPr>
        <a:xfrm>
          <a:off x="0" y="0"/>
          <a:ext cx="0" cy="0"/>
          <a:chOff x="0" y="0"/>
          <a:chExt cx="0" cy="0"/>
        </a:xfrm>
      </p:grpSpPr>
      <p:sp>
        <p:nvSpPr>
          <p:cNvPr id="2" name="Title 1"/>
          <p:cNvSpPr>
            <a:spLocks noGrp="1"/>
          </p:cNvSpPr>
          <p:nvPr>
            <p:ph type="title"/>
          </p:nvPr>
        </p:nvSpPr>
        <p:spPr>
          <a:xfrm>
            <a:off x="609600" y="277818"/>
            <a:ext cx="10972800" cy="1139825"/>
          </a:xfrm>
        </p:spPr>
        <p:txBody>
          <a:bodyPr/>
          <a:lstStyle/>
          <a:p>
            <a:r>
              <a:rPr lang="ja-JP" altLang="en-US" smtClean="0"/>
              <a:t>マスター タイトルの書式設定</a:t>
            </a:r>
            <a:endParaRPr lang="en-US"/>
          </a:p>
        </p:txBody>
      </p:sp>
      <p:sp>
        <p:nvSpPr>
          <p:cNvPr id="3" name="Text Placeholder 2"/>
          <p:cNvSpPr>
            <a:spLocks noGrp="1"/>
          </p:cNvSpPr>
          <p:nvPr>
            <p:ph type="body" sz="half" idx="1"/>
          </p:nvPr>
        </p:nvSpPr>
        <p:spPr>
          <a:xfrm>
            <a:off x="609600" y="1600205"/>
            <a:ext cx="5392615" cy="4530725"/>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ClipArt Placeholder 3"/>
          <p:cNvSpPr>
            <a:spLocks noGrp="1"/>
          </p:cNvSpPr>
          <p:nvPr>
            <p:ph type="clipArt" sz="half" idx="2"/>
          </p:nvPr>
        </p:nvSpPr>
        <p:spPr>
          <a:xfrm>
            <a:off x="6189786" y="1600205"/>
            <a:ext cx="5392615" cy="4530725"/>
          </a:xfrm>
        </p:spPr>
        <p:txBody>
          <a:bodyPr/>
          <a:lstStyle/>
          <a:p>
            <a:r>
              <a:rPr lang="ja-JP" altLang="en-US" dirty="0" smtClean="0"/>
              <a:t>オンライン画像を追加</a:t>
            </a:r>
            <a:endParaRPr lang="en-US" dirty="0"/>
          </a:p>
        </p:txBody>
      </p:sp>
      <p:sp>
        <p:nvSpPr>
          <p:cNvPr id="5" name="Date Placeholder 4"/>
          <p:cNvSpPr>
            <a:spLocks noGrp="1"/>
          </p:cNvSpPr>
          <p:nvPr>
            <p:ph type="dt" sz="half" idx="10"/>
          </p:nvPr>
        </p:nvSpPr>
        <p:spPr>
          <a:xfrm>
            <a:off x="609600" y="6248400"/>
            <a:ext cx="2844800" cy="457200"/>
          </a:xfrm>
        </p:spPr>
        <p:txBody>
          <a:bodyPr/>
          <a:lstStyle>
            <a:lvl1pPr>
              <a:defRPr/>
            </a:lvl1pPr>
          </a:lstStyle>
          <a:p>
            <a:endParaRPr lang="en-US" altLang="ja-JP" dirty="0">
              <a:solidFill>
                <a:srgbClr val="000000"/>
              </a:solidFill>
            </a:endParaRPr>
          </a:p>
        </p:txBody>
      </p:sp>
      <p:sp>
        <p:nvSpPr>
          <p:cNvPr id="6" name="Footer Placeholder 5"/>
          <p:cNvSpPr>
            <a:spLocks noGrp="1"/>
          </p:cNvSpPr>
          <p:nvPr>
            <p:ph type="ftr" sz="quarter" idx="11"/>
          </p:nvPr>
        </p:nvSpPr>
        <p:spPr>
          <a:xfrm>
            <a:off x="4165600" y="6248400"/>
            <a:ext cx="3860800" cy="457200"/>
          </a:xfrm>
        </p:spPr>
        <p:txBody>
          <a:bodyPr/>
          <a:lstStyle>
            <a:lvl1pPr>
              <a:defRPr/>
            </a:lvl1pPr>
          </a:lstStyle>
          <a:p>
            <a:r>
              <a:rPr lang="en-US" altLang="ja-JP" dirty="0" smtClean="0">
                <a:solidFill>
                  <a:srgbClr val="000000"/>
                </a:solidFill>
              </a:rPr>
              <a:t>Copyright 2018 Jedat Inc.</a:t>
            </a:r>
            <a:endParaRPr lang="en-US" altLang="ja-JP" dirty="0">
              <a:solidFill>
                <a:srgbClr val="000000"/>
              </a:solidFill>
            </a:endParaRPr>
          </a:p>
        </p:txBody>
      </p:sp>
      <p:sp>
        <p:nvSpPr>
          <p:cNvPr id="7" name="Slide Number Placeholder 6"/>
          <p:cNvSpPr>
            <a:spLocks noGrp="1"/>
          </p:cNvSpPr>
          <p:nvPr>
            <p:ph type="sldNum" sz="quarter" idx="12"/>
          </p:nvPr>
        </p:nvSpPr>
        <p:spPr>
          <a:xfrm>
            <a:off x="8737600" y="6248400"/>
            <a:ext cx="2844800" cy="457200"/>
          </a:xfrm>
        </p:spPr>
        <p:txBody>
          <a:bodyPr/>
          <a:lstStyle>
            <a:lvl1pPr>
              <a:defRPr/>
            </a:lvl1pPr>
          </a:lstStyle>
          <a:p>
            <a:fld id="{86B36FFC-4A8E-4674-978A-3C43CA6CBFDB}" type="slidenum">
              <a:rPr lang="ja-JP" altLang="en-US">
                <a:solidFill>
                  <a:srgbClr val="000000"/>
                </a:solidFill>
              </a:rPr>
              <a:pPr/>
              <a:t>‹#›</a:t>
            </a:fld>
            <a:endParaRPr lang="en-US" altLang="ja-JP" dirty="0">
              <a:solidFill>
                <a:srgbClr val="000000"/>
              </a:solidFill>
            </a:endParaRPr>
          </a:p>
        </p:txBody>
      </p:sp>
    </p:spTree>
    <p:extLst>
      <p:ext uri="{BB962C8B-B14F-4D97-AF65-F5344CB8AC3E}">
        <p14:creationId xmlns:p14="http://schemas.microsoft.com/office/powerpoint/2010/main" val="26018928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Date Placeholder 2"/>
          <p:cNvSpPr>
            <a:spLocks noGrp="1"/>
          </p:cNvSpPr>
          <p:nvPr>
            <p:ph type="dt" sz="half" idx="10"/>
          </p:nvPr>
        </p:nvSpPr>
        <p:spPr/>
        <p:txBody>
          <a:bodyPr/>
          <a:lstStyle>
            <a:lvl1pPr>
              <a:defRPr/>
            </a:lvl1pPr>
          </a:lstStyle>
          <a:p>
            <a:endParaRPr lang="en-US" altLang="ja-JP" dirty="0"/>
          </a:p>
        </p:txBody>
      </p:sp>
      <p:sp>
        <p:nvSpPr>
          <p:cNvPr id="4" name="Footer Placeholder 3"/>
          <p:cNvSpPr>
            <a:spLocks noGrp="1"/>
          </p:cNvSpPr>
          <p:nvPr>
            <p:ph type="ftr" sz="quarter" idx="11"/>
          </p:nvPr>
        </p:nvSpPr>
        <p:spPr/>
        <p:txBody>
          <a:bodyPr/>
          <a:lstStyle>
            <a:lvl1pPr>
              <a:defRPr/>
            </a:lvl1pPr>
          </a:lstStyle>
          <a:p>
            <a:r>
              <a:rPr lang="en-US" altLang="ja-JP" dirty="0"/>
              <a:t>Copyright 2018 Jedat Inc.</a:t>
            </a:r>
          </a:p>
        </p:txBody>
      </p:sp>
      <p:sp>
        <p:nvSpPr>
          <p:cNvPr id="5" name="Slide Number Placeholder 4"/>
          <p:cNvSpPr>
            <a:spLocks noGrp="1"/>
          </p:cNvSpPr>
          <p:nvPr>
            <p:ph type="sldNum" sz="quarter" idx="12"/>
          </p:nvPr>
        </p:nvSpPr>
        <p:spPr/>
        <p:txBody>
          <a:bodyPr/>
          <a:lstStyle>
            <a:lvl1pPr>
              <a:defRPr/>
            </a:lvl1pPr>
          </a:lstStyle>
          <a:p>
            <a:fld id="{00947B94-8224-4674-8BD1-9089F8E43D0D}" type="slidenum">
              <a:rPr lang="ja-JP" altLang="en-US"/>
              <a:pPr/>
              <a:t>‹#›</a:t>
            </a:fld>
            <a:endParaRPr lang="en-US" altLang="ja-JP" dirty="0"/>
          </a:p>
        </p:txBody>
      </p:sp>
    </p:spTree>
    <p:extLst>
      <p:ext uri="{BB962C8B-B14F-4D97-AF65-F5344CB8AC3E}">
        <p14:creationId xmlns:p14="http://schemas.microsoft.com/office/powerpoint/2010/main" val="20511479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ja-JP" dirty="0"/>
          </a:p>
        </p:txBody>
      </p:sp>
      <p:sp>
        <p:nvSpPr>
          <p:cNvPr id="3" name="Footer Placeholder 2"/>
          <p:cNvSpPr>
            <a:spLocks noGrp="1"/>
          </p:cNvSpPr>
          <p:nvPr>
            <p:ph type="ftr" sz="quarter" idx="11"/>
          </p:nvPr>
        </p:nvSpPr>
        <p:spPr/>
        <p:txBody>
          <a:bodyPr/>
          <a:lstStyle>
            <a:lvl1pPr>
              <a:defRPr/>
            </a:lvl1pPr>
          </a:lstStyle>
          <a:p>
            <a:r>
              <a:rPr lang="en-US" altLang="ja-JP" dirty="0"/>
              <a:t>Copyright 2018 Jedat Inc.</a:t>
            </a:r>
          </a:p>
        </p:txBody>
      </p:sp>
      <p:sp>
        <p:nvSpPr>
          <p:cNvPr id="4" name="Slide Number Placeholder 3"/>
          <p:cNvSpPr>
            <a:spLocks noGrp="1"/>
          </p:cNvSpPr>
          <p:nvPr>
            <p:ph type="sldNum" sz="quarter" idx="12"/>
          </p:nvPr>
        </p:nvSpPr>
        <p:spPr/>
        <p:txBody>
          <a:bodyPr/>
          <a:lstStyle>
            <a:lvl1pPr>
              <a:defRPr/>
            </a:lvl1pPr>
          </a:lstStyle>
          <a:p>
            <a:fld id="{363112A4-63AF-4B96-85A5-4A0FF2309A5D}" type="slidenum">
              <a:rPr lang="ja-JP" altLang="en-US"/>
              <a:pPr/>
              <a:t>‹#›</a:t>
            </a:fld>
            <a:endParaRPr lang="en-US" altLang="ja-JP" dirty="0"/>
          </a:p>
        </p:txBody>
      </p:sp>
    </p:spTree>
    <p:extLst>
      <p:ext uri="{BB962C8B-B14F-4D97-AF65-F5344CB8AC3E}">
        <p14:creationId xmlns:p14="http://schemas.microsoft.com/office/powerpoint/2010/main" val="16645918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247" cy="1162050"/>
          </a:xfrm>
        </p:spPr>
        <p:txBody>
          <a:bodyPr/>
          <a:lstStyle>
            <a:lvl1pPr algn="l">
              <a:defRPr sz="2000" b="1"/>
            </a:lvl1pPr>
          </a:lstStyle>
          <a:p>
            <a:r>
              <a:rPr lang="ja-JP" altLang="en-US"/>
              <a:t>マスター タイトルの書式設定</a:t>
            </a:r>
            <a:endParaRPr lang="en-US"/>
          </a:p>
        </p:txBody>
      </p:sp>
      <p:sp>
        <p:nvSpPr>
          <p:cNvPr id="3" name="Content Placeholder 2"/>
          <p:cNvSpPr>
            <a:spLocks noGrp="1"/>
          </p:cNvSpPr>
          <p:nvPr>
            <p:ph idx="1"/>
          </p:nvPr>
        </p:nvSpPr>
        <p:spPr>
          <a:xfrm>
            <a:off x="4767386" y="273055"/>
            <a:ext cx="681501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Text Placeholder 3"/>
          <p:cNvSpPr>
            <a:spLocks noGrp="1"/>
          </p:cNvSpPr>
          <p:nvPr>
            <p:ph type="body" sz="half" idx="2"/>
          </p:nvPr>
        </p:nvSpPr>
        <p:spPr>
          <a:xfrm>
            <a:off x="609601" y="1435103"/>
            <a:ext cx="4011247" cy="4691063"/>
          </a:xfrm>
        </p:spPr>
        <p:txBody>
          <a:bodyPr/>
          <a:lstStyle>
            <a:lvl1pPr marL="0" indent="0">
              <a:buNone/>
              <a:defRPr sz="1400"/>
            </a:lvl1pPr>
            <a:lvl2pPr marL="457212" indent="0">
              <a:buNone/>
              <a:defRPr sz="1200"/>
            </a:lvl2pPr>
            <a:lvl3pPr marL="914423" indent="0">
              <a:buNone/>
              <a:defRPr sz="1000"/>
            </a:lvl3pPr>
            <a:lvl4pPr marL="1371634" indent="0">
              <a:buNone/>
              <a:defRPr sz="900"/>
            </a:lvl4pPr>
            <a:lvl5pPr marL="1828846" indent="0">
              <a:buNone/>
              <a:defRPr sz="900"/>
            </a:lvl5pPr>
            <a:lvl6pPr marL="2286057" indent="0">
              <a:buNone/>
              <a:defRPr sz="900"/>
            </a:lvl6pPr>
            <a:lvl7pPr marL="2743269" indent="0">
              <a:buNone/>
              <a:defRPr sz="900"/>
            </a:lvl7pPr>
            <a:lvl8pPr marL="3200480" indent="0">
              <a:buNone/>
              <a:defRPr sz="900"/>
            </a:lvl8pPr>
            <a:lvl9pPr marL="3657691"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lvl1pPr>
              <a:defRPr/>
            </a:lvl1pPr>
          </a:lstStyle>
          <a:p>
            <a:endParaRPr lang="en-US" altLang="ja-JP" dirty="0"/>
          </a:p>
        </p:txBody>
      </p:sp>
      <p:sp>
        <p:nvSpPr>
          <p:cNvPr id="6" name="Footer Placeholder 5"/>
          <p:cNvSpPr>
            <a:spLocks noGrp="1"/>
          </p:cNvSpPr>
          <p:nvPr>
            <p:ph type="ftr" sz="quarter" idx="11"/>
          </p:nvPr>
        </p:nvSpPr>
        <p:spPr/>
        <p:txBody>
          <a:bodyPr/>
          <a:lstStyle>
            <a:lvl1pPr>
              <a:defRPr/>
            </a:lvl1pPr>
          </a:lstStyle>
          <a:p>
            <a:r>
              <a:rPr lang="en-US" altLang="ja-JP" dirty="0"/>
              <a:t>Copyright 2018 Jedat Inc.</a:t>
            </a:r>
          </a:p>
        </p:txBody>
      </p:sp>
      <p:sp>
        <p:nvSpPr>
          <p:cNvPr id="7" name="Slide Number Placeholder 6"/>
          <p:cNvSpPr>
            <a:spLocks noGrp="1"/>
          </p:cNvSpPr>
          <p:nvPr>
            <p:ph type="sldNum" sz="quarter" idx="12"/>
          </p:nvPr>
        </p:nvSpPr>
        <p:spPr/>
        <p:txBody>
          <a:bodyPr/>
          <a:lstStyle>
            <a:lvl1pPr>
              <a:defRPr/>
            </a:lvl1pPr>
          </a:lstStyle>
          <a:p>
            <a:fld id="{05C3924A-CCDD-458A-9AD7-1A3C477A80BD}" type="slidenum">
              <a:rPr lang="ja-JP" altLang="en-US"/>
              <a:pPr/>
              <a:t>‹#›</a:t>
            </a:fld>
            <a:endParaRPr lang="en-US" altLang="ja-JP" dirty="0"/>
          </a:p>
        </p:txBody>
      </p:sp>
    </p:spTree>
    <p:extLst>
      <p:ext uri="{BB962C8B-B14F-4D97-AF65-F5344CB8AC3E}">
        <p14:creationId xmlns:p14="http://schemas.microsoft.com/office/powerpoint/2010/main" val="1760446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2389554" y="4800600"/>
            <a:ext cx="7315200" cy="566738"/>
          </a:xfrm>
        </p:spPr>
        <p:txBody>
          <a:bodyPr/>
          <a:lstStyle>
            <a:lvl1pPr algn="l">
              <a:defRPr sz="2000" b="1"/>
            </a:lvl1pPr>
          </a:lstStyle>
          <a:p>
            <a:r>
              <a:rPr lang="ja-JP" altLang="en-US"/>
              <a:t>マスター タイトルの書式設定</a:t>
            </a:r>
            <a:endParaRPr lang="en-US"/>
          </a:p>
        </p:txBody>
      </p:sp>
      <p:sp>
        <p:nvSpPr>
          <p:cNvPr id="3" name="Picture Placeholder 2"/>
          <p:cNvSpPr>
            <a:spLocks noGrp="1"/>
          </p:cNvSpPr>
          <p:nvPr>
            <p:ph type="pic" idx="1"/>
          </p:nvPr>
        </p:nvSpPr>
        <p:spPr>
          <a:xfrm>
            <a:off x="2389554" y="612775"/>
            <a:ext cx="7315200" cy="4114800"/>
          </a:xfrm>
        </p:spPr>
        <p:txBody>
          <a:bodyPr/>
          <a:lstStyle>
            <a:lvl1pPr marL="0" indent="0">
              <a:buNone/>
              <a:defRPr sz="3200"/>
            </a:lvl1pPr>
            <a:lvl2pPr marL="457212" indent="0">
              <a:buNone/>
              <a:defRPr sz="2800"/>
            </a:lvl2pPr>
            <a:lvl3pPr marL="914423" indent="0">
              <a:buNone/>
              <a:defRPr sz="2400"/>
            </a:lvl3pPr>
            <a:lvl4pPr marL="1371634" indent="0">
              <a:buNone/>
              <a:defRPr sz="2000"/>
            </a:lvl4pPr>
            <a:lvl5pPr marL="1828846" indent="0">
              <a:buNone/>
              <a:defRPr sz="2000"/>
            </a:lvl5pPr>
            <a:lvl6pPr marL="2286057" indent="0">
              <a:buNone/>
              <a:defRPr sz="2000"/>
            </a:lvl6pPr>
            <a:lvl7pPr marL="2743269" indent="0">
              <a:buNone/>
              <a:defRPr sz="2000"/>
            </a:lvl7pPr>
            <a:lvl8pPr marL="3200480" indent="0">
              <a:buNone/>
              <a:defRPr sz="2000"/>
            </a:lvl8pPr>
            <a:lvl9pPr marL="3657691" indent="0">
              <a:buNone/>
              <a:defRPr sz="2000"/>
            </a:lvl9pPr>
          </a:lstStyle>
          <a:p>
            <a:r>
              <a:rPr lang="ja-JP" altLang="en-US" dirty="0"/>
              <a:t>図を追加</a:t>
            </a:r>
            <a:endParaRPr lang="en-US" dirty="0"/>
          </a:p>
        </p:txBody>
      </p:sp>
      <p:sp>
        <p:nvSpPr>
          <p:cNvPr id="4" name="Text Placeholder 3"/>
          <p:cNvSpPr>
            <a:spLocks noGrp="1"/>
          </p:cNvSpPr>
          <p:nvPr>
            <p:ph type="body" sz="half" idx="2"/>
          </p:nvPr>
        </p:nvSpPr>
        <p:spPr>
          <a:xfrm>
            <a:off x="2389554" y="5367338"/>
            <a:ext cx="7315200" cy="804862"/>
          </a:xfrm>
        </p:spPr>
        <p:txBody>
          <a:bodyPr/>
          <a:lstStyle>
            <a:lvl1pPr marL="0" indent="0">
              <a:buNone/>
              <a:defRPr sz="1400"/>
            </a:lvl1pPr>
            <a:lvl2pPr marL="457212" indent="0">
              <a:buNone/>
              <a:defRPr sz="1200"/>
            </a:lvl2pPr>
            <a:lvl3pPr marL="914423" indent="0">
              <a:buNone/>
              <a:defRPr sz="1000"/>
            </a:lvl3pPr>
            <a:lvl4pPr marL="1371634" indent="0">
              <a:buNone/>
              <a:defRPr sz="900"/>
            </a:lvl4pPr>
            <a:lvl5pPr marL="1828846" indent="0">
              <a:buNone/>
              <a:defRPr sz="900"/>
            </a:lvl5pPr>
            <a:lvl6pPr marL="2286057" indent="0">
              <a:buNone/>
              <a:defRPr sz="900"/>
            </a:lvl6pPr>
            <a:lvl7pPr marL="2743269" indent="0">
              <a:buNone/>
              <a:defRPr sz="900"/>
            </a:lvl7pPr>
            <a:lvl8pPr marL="3200480" indent="0">
              <a:buNone/>
              <a:defRPr sz="900"/>
            </a:lvl8pPr>
            <a:lvl9pPr marL="3657691"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lvl1pPr>
              <a:defRPr/>
            </a:lvl1pPr>
          </a:lstStyle>
          <a:p>
            <a:endParaRPr lang="en-US" altLang="ja-JP" dirty="0"/>
          </a:p>
        </p:txBody>
      </p:sp>
      <p:sp>
        <p:nvSpPr>
          <p:cNvPr id="6" name="Footer Placeholder 5"/>
          <p:cNvSpPr>
            <a:spLocks noGrp="1"/>
          </p:cNvSpPr>
          <p:nvPr>
            <p:ph type="ftr" sz="quarter" idx="11"/>
          </p:nvPr>
        </p:nvSpPr>
        <p:spPr/>
        <p:txBody>
          <a:bodyPr/>
          <a:lstStyle>
            <a:lvl1pPr>
              <a:defRPr/>
            </a:lvl1pPr>
          </a:lstStyle>
          <a:p>
            <a:r>
              <a:rPr lang="en-US" altLang="ja-JP" dirty="0"/>
              <a:t>Copyright 2018 Jedat Inc.</a:t>
            </a:r>
          </a:p>
        </p:txBody>
      </p:sp>
      <p:sp>
        <p:nvSpPr>
          <p:cNvPr id="7" name="Slide Number Placeholder 6"/>
          <p:cNvSpPr>
            <a:spLocks noGrp="1"/>
          </p:cNvSpPr>
          <p:nvPr>
            <p:ph type="sldNum" sz="quarter" idx="12"/>
          </p:nvPr>
        </p:nvSpPr>
        <p:spPr/>
        <p:txBody>
          <a:bodyPr/>
          <a:lstStyle>
            <a:lvl1pPr>
              <a:defRPr/>
            </a:lvl1pPr>
          </a:lstStyle>
          <a:p>
            <a:fld id="{DEF29480-B3A2-48A1-A2DB-6906F6D02FB9}" type="slidenum">
              <a:rPr lang="ja-JP" altLang="en-US"/>
              <a:pPr/>
              <a:t>‹#›</a:t>
            </a:fld>
            <a:endParaRPr lang="en-US" altLang="ja-JP" dirty="0"/>
          </a:p>
        </p:txBody>
      </p:sp>
    </p:spTree>
    <p:extLst>
      <p:ext uri="{BB962C8B-B14F-4D97-AF65-F5344CB8AC3E}">
        <p14:creationId xmlns:p14="http://schemas.microsoft.com/office/powerpoint/2010/main" val="18565013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slideLayout" Target="../slideLayouts/slideLayout52.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slideLayout" Target="../slideLayouts/slideLayout51.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 Id="rId1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bwMode="auto">
          <a:xfrm>
            <a:off x="609600" y="277814"/>
            <a:ext cx="10972800" cy="513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ja-JP" altLang="en-US" dirty="0"/>
              <a:t>マスタ タイトルの書式設定</a:t>
            </a:r>
          </a:p>
        </p:txBody>
      </p:sp>
      <p:sp>
        <p:nvSpPr>
          <p:cNvPr id="15363" name="Rectangle 3"/>
          <p:cNvSpPr>
            <a:spLocks noGrp="1" noChangeArrowheads="1"/>
          </p:cNvSpPr>
          <p:nvPr>
            <p:ph type="body" idx="1"/>
          </p:nvPr>
        </p:nvSpPr>
        <p:spPr bwMode="auto">
          <a:xfrm>
            <a:off x="609600" y="1026196"/>
            <a:ext cx="10972800" cy="5104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15364" name="Rectangle 4"/>
          <p:cNvSpPr>
            <a:spLocks noGrp="1" noChangeArrowheads="1"/>
          </p:cNvSpPr>
          <p:nvPr>
            <p:ph type="dt" sz="half" idx="2"/>
          </p:nvPr>
        </p:nvSpPr>
        <p:spPr bwMode="auto">
          <a:xfrm>
            <a:off x="609600" y="6248400"/>
            <a:ext cx="2844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lvl1pPr>
          </a:lstStyle>
          <a:p>
            <a:endParaRPr lang="en-US" altLang="ja-JP" dirty="0"/>
          </a:p>
        </p:txBody>
      </p:sp>
      <p:sp>
        <p:nvSpPr>
          <p:cNvPr id="15365" name="Rectangle 5"/>
          <p:cNvSpPr>
            <a:spLocks noGrp="1" noChangeArrowheads="1"/>
          </p:cNvSpPr>
          <p:nvPr>
            <p:ph type="ftr" sz="quarter" idx="3"/>
          </p:nvPr>
        </p:nvSpPr>
        <p:spPr bwMode="auto">
          <a:xfrm>
            <a:off x="4165600" y="62484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000"/>
            </a:lvl1pPr>
          </a:lstStyle>
          <a:p>
            <a:r>
              <a:rPr lang="en-US" altLang="ja-JP" dirty="0"/>
              <a:t>Copyright 2018 Jedat Inc.</a:t>
            </a:r>
          </a:p>
        </p:txBody>
      </p:sp>
      <p:sp>
        <p:nvSpPr>
          <p:cNvPr id="15366" name="Rectangle 6"/>
          <p:cNvSpPr>
            <a:spLocks noGrp="1" noChangeArrowheads="1"/>
          </p:cNvSpPr>
          <p:nvPr>
            <p:ph type="sldNum" sz="quarter" idx="4"/>
          </p:nvPr>
        </p:nvSpPr>
        <p:spPr bwMode="auto">
          <a:xfrm>
            <a:off x="8737600" y="6248400"/>
            <a:ext cx="2844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vl1pPr>
          </a:lstStyle>
          <a:p>
            <a:fld id="{85D7B525-7C53-4912-B66C-648EE8FC9EC5}" type="slidenum">
              <a:rPr lang="ja-JP" altLang="en-US"/>
              <a:pPr/>
              <a:t>‹#›</a:t>
            </a:fld>
            <a:endParaRPr lang="en-US" altLang="ja-JP" dirty="0"/>
          </a:p>
        </p:txBody>
      </p:sp>
      <p:sp>
        <p:nvSpPr>
          <p:cNvPr id="15367" name="Rectangle 7" descr="Gold bar"/>
          <p:cNvSpPr>
            <a:spLocks noChangeArrowheads="1"/>
          </p:cNvSpPr>
          <p:nvPr/>
        </p:nvSpPr>
        <p:spPr bwMode="auto">
          <a:xfrm>
            <a:off x="0" y="0"/>
            <a:ext cx="304800" cy="2286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lang="ja-JP" altLang="en-US" sz="2400" dirty="0">
              <a:latin typeface="Times New Roman" pitchFamily="18" charset="0"/>
            </a:endParaRPr>
          </a:p>
        </p:txBody>
      </p:sp>
      <p:sp>
        <p:nvSpPr>
          <p:cNvPr id="15368" name="Line 8"/>
          <p:cNvSpPr>
            <a:spLocks noChangeShapeType="1"/>
          </p:cNvSpPr>
          <p:nvPr/>
        </p:nvSpPr>
        <p:spPr bwMode="auto">
          <a:xfrm>
            <a:off x="609600" y="908720"/>
            <a:ext cx="10769600" cy="0"/>
          </a:xfrm>
          <a:prstGeom prst="line">
            <a:avLst/>
          </a:prstGeom>
          <a:noFill/>
          <a:ln w="1905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5369" name="Rectangle 9" descr="Orange bar"/>
          <p:cNvSpPr>
            <a:spLocks noChangeArrowheads="1"/>
          </p:cNvSpPr>
          <p:nvPr/>
        </p:nvSpPr>
        <p:spPr bwMode="auto">
          <a:xfrm>
            <a:off x="0" y="2286000"/>
            <a:ext cx="304800" cy="228600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lang="ja-JP" altLang="en-US" sz="2400" dirty="0">
              <a:latin typeface="Times New Roman" pitchFamily="18" charset="0"/>
            </a:endParaRPr>
          </a:p>
        </p:txBody>
      </p:sp>
      <p:sp>
        <p:nvSpPr>
          <p:cNvPr id="15370" name="Rectangle 10" descr="Slate bar"/>
          <p:cNvSpPr>
            <a:spLocks noChangeArrowheads="1"/>
          </p:cNvSpPr>
          <p:nvPr/>
        </p:nvSpPr>
        <p:spPr bwMode="auto">
          <a:xfrm>
            <a:off x="0" y="4572000"/>
            <a:ext cx="304800" cy="2286000"/>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lang="ja-JP" altLang="en-US" sz="2400" dirty="0">
              <a:latin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Lst>
  <p:hf hdr="0" dt="0"/>
  <p:txStyles>
    <p:titleStyle>
      <a:lvl1pPr algn="l" rtl="0" eaLnBrk="1" fontAlgn="base" hangingPunct="1">
        <a:spcBef>
          <a:spcPct val="0"/>
        </a:spcBef>
        <a:spcAft>
          <a:spcPct val="0"/>
        </a:spcAft>
        <a:defRPr kumimoji="1" sz="3600">
          <a:solidFill>
            <a:schemeClr val="tx2"/>
          </a:solidFill>
          <a:latin typeface="HGP創英角ｺﾞｼｯｸUB" panose="020B0900000000000000" pitchFamily="50" charset="-128"/>
          <a:ea typeface="HGP創英角ｺﾞｼｯｸUB" panose="020B0900000000000000" pitchFamily="50" charset="-128"/>
          <a:cs typeface="+mj-cs"/>
        </a:defRPr>
      </a:lvl1pPr>
      <a:lvl2pPr algn="l" rtl="0" eaLnBrk="1" fontAlgn="base" hangingPunct="1">
        <a:spcBef>
          <a:spcPct val="0"/>
        </a:spcBef>
        <a:spcAft>
          <a:spcPct val="0"/>
        </a:spcAft>
        <a:defRPr kumimoji="1" sz="4401">
          <a:solidFill>
            <a:schemeClr val="tx2"/>
          </a:solidFill>
          <a:latin typeface="Times New Roman" pitchFamily="18" charset="0"/>
        </a:defRPr>
      </a:lvl2pPr>
      <a:lvl3pPr algn="l" rtl="0" eaLnBrk="1" fontAlgn="base" hangingPunct="1">
        <a:spcBef>
          <a:spcPct val="0"/>
        </a:spcBef>
        <a:spcAft>
          <a:spcPct val="0"/>
        </a:spcAft>
        <a:defRPr kumimoji="1" sz="4401">
          <a:solidFill>
            <a:schemeClr val="tx2"/>
          </a:solidFill>
          <a:latin typeface="Times New Roman" pitchFamily="18" charset="0"/>
        </a:defRPr>
      </a:lvl3pPr>
      <a:lvl4pPr algn="l" rtl="0" eaLnBrk="1" fontAlgn="base" hangingPunct="1">
        <a:spcBef>
          <a:spcPct val="0"/>
        </a:spcBef>
        <a:spcAft>
          <a:spcPct val="0"/>
        </a:spcAft>
        <a:defRPr kumimoji="1" sz="4401">
          <a:solidFill>
            <a:schemeClr val="tx2"/>
          </a:solidFill>
          <a:latin typeface="Times New Roman" pitchFamily="18" charset="0"/>
        </a:defRPr>
      </a:lvl4pPr>
      <a:lvl5pPr algn="l" rtl="0" eaLnBrk="1" fontAlgn="base" hangingPunct="1">
        <a:spcBef>
          <a:spcPct val="0"/>
        </a:spcBef>
        <a:spcAft>
          <a:spcPct val="0"/>
        </a:spcAft>
        <a:defRPr kumimoji="1" sz="4401">
          <a:solidFill>
            <a:schemeClr val="tx2"/>
          </a:solidFill>
          <a:latin typeface="Times New Roman" pitchFamily="18" charset="0"/>
        </a:defRPr>
      </a:lvl5pPr>
      <a:lvl6pPr marL="457212" algn="l" rtl="0" eaLnBrk="1" fontAlgn="base" hangingPunct="1">
        <a:spcBef>
          <a:spcPct val="0"/>
        </a:spcBef>
        <a:spcAft>
          <a:spcPct val="0"/>
        </a:spcAft>
        <a:defRPr kumimoji="1" sz="4401">
          <a:solidFill>
            <a:schemeClr val="tx2"/>
          </a:solidFill>
          <a:latin typeface="Times New Roman" pitchFamily="18" charset="0"/>
        </a:defRPr>
      </a:lvl6pPr>
      <a:lvl7pPr marL="914423" algn="l" rtl="0" eaLnBrk="1" fontAlgn="base" hangingPunct="1">
        <a:spcBef>
          <a:spcPct val="0"/>
        </a:spcBef>
        <a:spcAft>
          <a:spcPct val="0"/>
        </a:spcAft>
        <a:defRPr kumimoji="1" sz="4401">
          <a:solidFill>
            <a:schemeClr val="tx2"/>
          </a:solidFill>
          <a:latin typeface="Times New Roman" pitchFamily="18" charset="0"/>
        </a:defRPr>
      </a:lvl7pPr>
      <a:lvl8pPr marL="1371634" algn="l" rtl="0" eaLnBrk="1" fontAlgn="base" hangingPunct="1">
        <a:spcBef>
          <a:spcPct val="0"/>
        </a:spcBef>
        <a:spcAft>
          <a:spcPct val="0"/>
        </a:spcAft>
        <a:defRPr kumimoji="1" sz="4401">
          <a:solidFill>
            <a:schemeClr val="tx2"/>
          </a:solidFill>
          <a:latin typeface="Times New Roman" pitchFamily="18" charset="0"/>
        </a:defRPr>
      </a:lvl8pPr>
      <a:lvl9pPr marL="1828846" algn="l" rtl="0" eaLnBrk="1" fontAlgn="base" hangingPunct="1">
        <a:spcBef>
          <a:spcPct val="0"/>
        </a:spcBef>
        <a:spcAft>
          <a:spcPct val="0"/>
        </a:spcAft>
        <a:defRPr kumimoji="1" sz="4401">
          <a:solidFill>
            <a:schemeClr val="tx2"/>
          </a:solidFill>
          <a:latin typeface="Times New Roman" pitchFamily="18" charset="0"/>
        </a:defRPr>
      </a:lvl9pPr>
    </p:titleStyle>
    <p:bodyStyle>
      <a:lvl1pPr marL="342908" indent="-342908" algn="l" rtl="0" eaLnBrk="1" fontAlgn="base" hangingPunct="1">
        <a:spcBef>
          <a:spcPct val="20000"/>
        </a:spcBef>
        <a:spcAft>
          <a:spcPct val="0"/>
        </a:spcAft>
        <a:buClr>
          <a:schemeClr val="bg2"/>
        </a:buClr>
        <a:buSzPct val="75000"/>
        <a:buFont typeface="Wingdings" pitchFamily="2" charset="2"/>
        <a:buChar char="p"/>
        <a:defRPr kumimoji="1" sz="2800">
          <a:solidFill>
            <a:schemeClr val="tx1"/>
          </a:solidFill>
          <a:latin typeface="+mn-lt"/>
          <a:ea typeface="+mn-ea"/>
          <a:cs typeface="+mn-cs"/>
        </a:defRPr>
      </a:lvl1pPr>
      <a:lvl2pPr marL="742969" indent="-285757" algn="l" rtl="0" eaLnBrk="1" fontAlgn="base" hangingPunct="1">
        <a:spcBef>
          <a:spcPct val="20000"/>
        </a:spcBef>
        <a:spcAft>
          <a:spcPct val="0"/>
        </a:spcAft>
        <a:buClr>
          <a:schemeClr val="tx2"/>
        </a:buClr>
        <a:buSzPct val="75000"/>
        <a:buFont typeface="Wingdings" pitchFamily="2" charset="2"/>
        <a:buChar char="n"/>
        <a:defRPr kumimoji="1" sz="2400">
          <a:solidFill>
            <a:schemeClr val="tx1"/>
          </a:solidFill>
          <a:latin typeface="+mn-lt"/>
        </a:defRPr>
      </a:lvl2pPr>
      <a:lvl3pPr marL="1143028" indent="-228606" algn="l" rtl="0" eaLnBrk="1" fontAlgn="base" hangingPunct="1">
        <a:spcBef>
          <a:spcPct val="20000"/>
        </a:spcBef>
        <a:spcAft>
          <a:spcPct val="0"/>
        </a:spcAft>
        <a:buClr>
          <a:schemeClr val="accent1"/>
        </a:buClr>
        <a:buSzPct val="65000"/>
        <a:buFont typeface="Wingdings" pitchFamily="2" charset="2"/>
        <a:buChar char="p"/>
        <a:defRPr kumimoji="1" sz="2000">
          <a:solidFill>
            <a:schemeClr val="tx1"/>
          </a:solidFill>
          <a:latin typeface="+mn-lt"/>
        </a:defRPr>
      </a:lvl3pPr>
      <a:lvl4pPr marL="1600240" indent="-228606" algn="l" rtl="0" eaLnBrk="1" fontAlgn="base" hangingPunct="1">
        <a:spcBef>
          <a:spcPct val="20000"/>
        </a:spcBef>
        <a:spcAft>
          <a:spcPct val="0"/>
        </a:spcAft>
        <a:buClr>
          <a:schemeClr val="bg2"/>
        </a:buClr>
        <a:buFont typeface="Wingdings" pitchFamily="2" charset="2"/>
        <a:buChar char="§"/>
        <a:defRPr kumimoji="1">
          <a:solidFill>
            <a:schemeClr val="tx1"/>
          </a:solidFill>
          <a:latin typeface="+mn-lt"/>
        </a:defRPr>
      </a:lvl4pPr>
      <a:lvl5pPr marL="2057452" indent="-228606" algn="l" rtl="0" eaLnBrk="1" fontAlgn="base" hangingPunct="1">
        <a:spcBef>
          <a:spcPct val="20000"/>
        </a:spcBef>
        <a:spcAft>
          <a:spcPct val="0"/>
        </a:spcAft>
        <a:buClr>
          <a:schemeClr val="tx2"/>
        </a:buClr>
        <a:buSzPct val="80000"/>
        <a:buFont typeface="Wingdings" pitchFamily="2" charset="2"/>
        <a:buChar char="§"/>
        <a:defRPr kumimoji="1">
          <a:solidFill>
            <a:schemeClr val="tx1"/>
          </a:solidFill>
          <a:latin typeface="+mn-lt"/>
        </a:defRPr>
      </a:lvl5pPr>
      <a:lvl6pPr marL="2514663" indent="-228606" algn="l" rtl="0" eaLnBrk="1" fontAlgn="base" hangingPunct="1">
        <a:spcBef>
          <a:spcPct val="20000"/>
        </a:spcBef>
        <a:spcAft>
          <a:spcPct val="0"/>
        </a:spcAft>
        <a:buClr>
          <a:schemeClr val="tx2"/>
        </a:buClr>
        <a:buSzPct val="80000"/>
        <a:buFont typeface="Wingdings" pitchFamily="2" charset="2"/>
        <a:buChar char="§"/>
        <a:defRPr kumimoji="1">
          <a:solidFill>
            <a:schemeClr val="tx1"/>
          </a:solidFill>
          <a:latin typeface="+mn-lt"/>
        </a:defRPr>
      </a:lvl6pPr>
      <a:lvl7pPr marL="2971874" indent="-228606" algn="l" rtl="0" eaLnBrk="1" fontAlgn="base" hangingPunct="1">
        <a:spcBef>
          <a:spcPct val="20000"/>
        </a:spcBef>
        <a:spcAft>
          <a:spcPct val="0"/>
        </a:spcAft>
        <a:buClr>
          <a:schemeClr val="tx2"/>
        </a:buClr>
        <a:buSzPct val="80000"/>
        <a:buFont typeface="Wingdings" pitchFamily="2" charset="2"/>
        <a:buChar char="§"/>
        <a:defRPr kumimoji="1">
          <a:solidFill>
            <a:schemeClr val="tx1"/>
          </a:solidFill>
          <a:latin typeface="+mn-lt"/>
        </a:defRPr>
      </a:lvl7pPr>
      <a:lvl8pPr marL="3429086" indent="-228606" algn="l" rtl="0" eaLnBrk="1" fontAlgn="base" hangingPunct="1">
        <a:spcBef>
          <a:spcPct val="20000"/>
        </a:spcBef>
        <a:spcAft>
          <a:spcPct val="0"/>
        </a:spcAft>
        <a:buClr>
          <a:schemeClr val="tx2"/>
        </a:buClr>
        <a:buSzPct val="80000"/>
        <a:buFont typeface="Wingdings" pitchFamily="2" charset="2"/>
        <a:buChar char="§"/>
        <a:defRPr kumimoji="1">
          <a:solidFill>
            <a:schemeClr val="tx1"/>
          </a:solidFill>
          <a:latin typeface="+mn-lt"/>
        </a:defRPr>
      </a:lvl8pPr>
      <a:lvl9pPr marL="3886297" indent="-228606" algn="l" rtl="0" eaLnBrk="1" fontAlgn="base" hangingPunct="1">
        <a:spcBef>
          <a:spcPct val="20000"/>
        </a:spcBef>
        <a:spcAft>
          <a:spcPct val="0"/>
        </a:spcAft>
        <a:buClr>
          <a:schemeClr val="tx2"/>
        </a:buClr>
        <a:buSzPct val="80000"/>
        <a:buFont typeface="Wingdings" pitchFamily="2" charset="2"/>
        <a:buChar char="§"/>
        <a:defRPr kumimoji="1">
          <a:solidFill>
            <a:schemeClr val="tx1"/>
          </a:solidFill>
          <a:latin typeface="+mn-lt"/>
        </a:defRPr>
      </a:lvl9pPr>
    </p:bodyStyle>
    <p:otherStyle>
      <a:defPPr>
        <a:defRPr lang="en-US"/>
      </a:defPPr>
      <a:lvl1pPr marL="0" algn="l" defTabSz="914423" rtl="0" eaLnBrk="1" latinLnBrk="0" hangingPunct="1">
        <a:defRPr kumimoji="1" sz="1800" kern="1200">
          <a:solidFill>
            <a:schemeClr val="tx1"/>
          </a:solidFill>
          <a:latin typeface="+mn-lt"/>
          <a:ea typeface="+mn-ea"/>
          <a:cs typeface="+mn-cs"/>
        </a:defRPr>
      </a:lvl1pPr>
      <a:lvl2pPr marL="457212" algn="l" defTabSz="914423" rtl="0" eaLnBrk="1" latinLnBrk="0" hangingPunct="1">
        <a:defRPr kumimoji="1" sz="1800" kern="1200">
          <a:solidFill>
            <a:schemeClr val="tx1"/>
          </a:solidFill>
          <a:latin typeface="+mn-lt"/>
          <a:ea typeface="+mn-ea"/>
          <a:cs typeface="+mn-cs"/>
        </a:defRPr>
      </a:lvl2pPr>
      <a:lvl3pPr marL="914423" algn="l" defTabSz="914423" rtl="0" eaLnBrk="1" latinLnBrk="0" hangingPunct="1">
        <a:defRPr kumimoji="1" sz="1800" kern="1200">
          <a:solidFill>
            <a:schemeClr val="tx1"/>
          </a:solidFill>
          <a:latin typeface="+mn-lt"/>
          <a:ea typeface="+mn-ea"/>
          <a:cs typeface="+mn-cs"/>
        </a:defRPr>
      </a:lvl3pPr>
      <a:lvl4pPr marL="1371634" algn="l" defTabSz="914423" rtl="0" eaLnBrk="1" latinLnBrk="0" hangingPunct="1">
        <a:defRPr kumimoji="1" sz="1800" kern="1200">
          <a:solidFill>
            <a:schemeClr val="tx1"/>
          </a:solidFill>
          <a:latin typeface="+mn-lt"/>
          <a:ea typeface="+mn-ea"/>
          <a:cs typeface="+mn-cs"/>
        </a:defRPr>
      </a:lvl4pPr>
      <a:lvl5pPr marL="1828846" algn="l" defTabSz="914423" rtl="0" eaLnBrk="1" latinLnBrk="0" hangingPunct="1">
        <a:defRPr kumimoji="1" sz="1800" kern="1200">
          <a:solidFill>
            <a:schemeClr val="tx1"/>
          </a:solidFill>
          <a:latin typeface="+mn-lt"/>
          <a:ea typeface="+mn-ea"/>
          <a:cs typeface="+mn-cs"/>
        </a:defRPr>
      </a:lvl5pPr>
      <a:lvl6pPr marL="2286057" algn="l" defTabSz="914423" rtl="0" eaLnBrk="1" latinLnBrk="0" hangingPunct="1">
        <a:defRPr kumimoji="1" sz="1800" kern="1200">
          <a:solidFill>
            <a:schemeClr val="tx1"/>
          </a:solidFill>
          <a:latin typeface="+mn-lt"/>
          <a:ea typeface="+mn-ea"/>
          <a:cs typeface="+mn-cs"/>
        </a:defRPr>
      </a:lvl6pPr>
      <a:lvl7pPr marL="2743269" algn="l" defTabSz="914423" rtl="0" eaLnBrk="1" latinLnBrk="0" hangingPunct="1">
        <a:defRPr kumimoji="1" sz="1800" kern="1200">
          <a:solidFill>
            <a:schemeClr val="tx1"/>
          </a:solidFill>
          <a:latin typeface="+mn-lt"/>
          <a:ea typeface="+mn-ea"/>
          <a:cs typeface="+mn-cs"/>
        </a:defRPr>
      </a:lvl7pPr>
      <a:lvl8pPr marL="3200480" algn="l" defTabSz="914423" rtl="0" eaLnBrk="1" latinLnBrk="0" hangingPunct="1">
        <a:defRPr kumimoji="1" sz="1800" kern="1200">
          <a:solidFill>
            <a:schemeClr val="tx1"/>
          </a:solidFill>
          <a:latin typeface="+mn-lt"/>
          <a:ea typeface="+mn-ea"/>
          <a:cs typeface="+mn-cs"/>
        </a:defRPr>
      </a:lvl8pPr>
      <a:lvl9pPr marL="3657691" algn="l" defTabSz="914423"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bwMode="auto">
          <a:xfrm>
            <a:off x="609600" y="277814"/>
            <a:ext cx="10972800" cy="513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ja-JP" altLang="en-US" dirty="0" smtClean="0"/>
              <a:t>マスタ タイトルの書式設定</a:t>
            </a:r>
          </a:p>
        </p:txBody>
      </p:sp>
      <p:sp>
        <p:nvSpPr>
          <p:cNvPr id="15363" name="Rectangle 3"/>
          <p:cNvSpPr>
            <a:spLocks noGrp="1" noChangeArrowheads="1"/>
          </p:cNvSpPr>
          <p:nvPr>
            <p:ph type="body" idx="1"/>
          </p:nvPr>
        </p:nvSpPr>
        <p:spPr bwMode="auto">
          <a:xfrm>
            <a:off x="609600" y="1026196"/>
            <a:ext cx="10972800" cy="5104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p>
        </p:txBody>
      </p:sp>
      <p:sp>
        <p:nvSpPr>
          <p:cNvPr id="15364" name="Rectangle 4"/>
          <p:cNvSpPr>
            <a:spLocks noGrp="1" noChangeArrowheads="1"/>
          </p:cNvSpPr>
          <p:nvPr>
            <p:ph type="dt" sz="half" idx="2"/>
          </p:nvPr>
        </p:nvSpPr>
        <p:spPr bwMode="auto">
          <a:xfrm>
            <a:off x="609600" y="6248400"/>
            <a:ext cx="2844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lvl1pPr>
          </a:lstStyle>
          <a:p>
            <a:endParaRPr lang="en-US" altLang="ja-JP" dirty="0">
              <a:solidFill>
                <a:srgbClr val="000000"/>
              </a:solidFill>
            </a:endParaRPr>
          </a:p>
        </p:txBody>
      </p:sp>
      <p:sp>
        <p:nvSpPr>
          <p:cNvPr id="15365" name="Rectangle 5"/>
          <p:cNvSpPr>
            <a:spLocks noGrp="1" noChangeArrowheads="1"/>
          </p:cNvSpPr>
          <p:nvPr>
            <p:ph type="ftr" sz="quarter" idx="3"/>
          </p:nvPr>
        </p:nvSpPr>
        <p:spPr bwMode="auto">
          <a:xfrm>
            <a:off x="4165600" y="62484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000"/>
            </a:lvl1pPr>
          </a:lstStyle>
          <a:p>
            <a:r>
              <a:rPr lang="en-US" altLang="ja-JP" dirty="0" smtClean="0">
                <a:solidFill>
                  <a:srgbClr val="000000"/>
                </a:solidFill>
              </a:rPr>
              <a:t>Copyright 2018 Jedat Inc.</a:t>
            </a:r>
            <a:endParaRPr lang="en-US" altLang="ja-JP" dirty="0">
              <a:solidFill>
                <a:srgbClr val="000000"/>
              </a:solidFill>
            </a:endParaRPr>
          </a:p>
        </p:txBody>
      </p:sp>
      <p:sp>
        <p:nvSpPr>
          <p:cNvPr id="15366" name="Rectangle 6"/>
          <p:cNvSpPr>
            <a:spLocks noGrp="1" noChangeArrowheads="1"/>
          </p:cNvSpPr>
          <p:nvPr>
            <p:ph type="sldNum" sz="quarter" idx="4"/>
          </p:nvPr>
        </p:nvSpPr>
        <p:spPr bwMode="auto">
          <a:xfrm>
            <a:off x="8737600" y="6248400"/>
            <a:ext cx="2844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vl1pPr>
          </a:lstStyle>
          <a:p>
            <a:fld id="{85D7B525-7C53-4912-B66C-648EE8FC9EC5}" type="slidenum">
              <a:rPr lang="ja-JP" altLang="en-US">
                <a:solidFill>
                  <a:srgbClr val="000000"/>
                </a:solidFill>
              </a:rPr>
              <a:pPr/>
              <a:t>‹#›</a:t>
            </a:fld>
            <a:endParaRPr lang="en-US" altLang="ja-JP" dirty="0">
              <a:solidFill>
                <a:srgbClr val="000000"/>
              </a:solidFill>
            </a:endParaRPr>
          </a:p>
        </p:txBody>
      </p:sp>
      <p:sp>
        <p:nvSpPr>
          <p:cNvPr id="15367" name="Rectangle 7" descr="Gold bar"/>
          <p:cNvSpPr>
            <a:spLocks noChangeArrowheads="1"/>
          </p:cNvSpPr>
          <p:nvPr/>
        </p:nvSpPr>
        <p:spPr bwMode="auto">
          <a:xfrm>
            <a:off x="0" y="0"/>
            <a:ext cx="304800" cy="2286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lang="ja-JP" altLang="en-US" sz="2400" dirty="0">
              <a:solidFill>
                <a:srgbClr val="000000"/>
              </a:solidFill>
              <a:latin typeface="Times New Roman" pitchFamily="18" charset="0"/>
            </a:endParaRPr>
          </a:p>
        </p:txBody>
      </p:sp>
      <p:sp>
        <p:nvSpPr>
          <p:cNvPr id="15368" name="Line 8"/>
          <p:cNvSpPr>
            <a:spLocks noChangeShapeType="1"/>
          </p:cNvSpPr>
          <p:nvPr/>
        </p:nvSpPr>
        <p:spPr bwMode="auto">
          <a:xfrm>
            <a:off x="609600" y="908720"/>
            <a:ext cx="10769600" cy="0"/>
          </a:xfrm>
          <a:prstGeom prst="line">
            <a:avLst/>
          </a:prstGeom>
          <a:noFill/>
          <a:ln w="1905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0000"/>
              </a:solidFill>
            </a:endParaRPr>
          </a:p>
        </p:txBody>
      </p:sp>
      <p:sp>
        <p:nvSpPr>
          <p:cNvPr id="15369" name="Rectangle 9" descr="Orange bar"/>
          <p:cNvSpPr>
            <a:spLocks noChangeArrowheads="1"/>
          </p:cNvSpPr>
          <p:nvPr/>
        </p:nvSpPr>
        <p:spPr bwMode="auto">
          <a:xfrm>
            <a:off x="0" y="2286000"/>
            <a:ext cx="304800" cy="228600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lang="ja-JP" altLang="en-US" sz="2400" dirty="0">
              <a:solidFill>
                <a:srgbClr val="000000"/>
              </a:solidFill>
              <a:latin typeface="Times New Roman" pitchFamily="18" charset="0"/>
            </a:endParaRPr>
          </a:p>
        </p:txBody>
      </p:sp>
      <p:sp>
        <p:nvSpPr>
          <p:cNvPr id="15370" name="Rectangle 10" descr="Slate bar"/>
          <p:cNvSpPr>
            <a:spLocks noChangeArrowheads="1"/>
          </p:cNvSpPr>
          <p:nvPr/>
        </p:nvSpPr>
        <p:spPr bwMode="auto">
          <a:xfrm>
            <a:off x="0" y="4572000"/>
            <a:ext cx="304800" cy="2286000"/>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lang="ja-JP" altLang="en-US" sz="2400" dirty="0">
              <a:solidFill>
                <a:srgbClr val="000000"/>
              </a:solidFill>
              <a:latin typeface="Times New Roman" pitchFamily="18" charset="0"/>
            </a:endParaRPr>
          </a:p>
        </p:txBody>
      </p:sp>
    </p:spTree>
    <p:extLst>
      <p:ext uri="{BB962C8B-B14F-4D97-AF65-F5344CB8AC3E}">
        <p14:creationId xmlns:p14="http://schemas.microsoft.com/office/powerpoint/2010/main" val="4168806515"/>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Lst>
  <p:timing>
    <p:tnLst>
      <p:par>
        <p:cTn id="1" dur="indefinite" restart="never" nodeType="tmRoot"/>
      </p:par>
    </p:tnLst>
  </p:timing>
  <p:hf hdr="0" dt="0"/>
  <p:txStyles>
    <p:titleStyle>
      <a:lvl1pPr algn="l" rtl="0" eaLnBrk="1" fontAlgn="base" hangingPunct="1">
        <a:spcBef>
          <a:spcPct val="0"/>
        </a:spcBef>
        <a:spcAft>
          <a:spcPct val="0"/>
        </a:spcAft>
        <a:defRPr kumimoji="1" sz="3600">
          <a:solidFill>
            <a:schemeClr val="tx2"/>
          </a:solidFill>
          <a:latin typeface="HGP創英角ｺﾞｼｯｸUB" panose="020B0900000000000000" pitchFamily="50" charset="-128"/>
          <a:ea typeface="HGP創英角ｺﾞｼｯｸUB" panose="020B0900000000000000" pitchFamily="50" charset="-128"/>
          <a:cs typeface="+mj-cs"/>
        </a:defRPr>
      </a:lvl1pPr>
      <a:lvl2pPr algn="l" rtl="0" eaLnBrk="1" fontAlgn="base" hangingPunct="1">
        <a:spcBef>
          <a:spcPct val="0"/>
        </a:spcBef>
        <a:spcAft>
          <a:spcPct val="0"/>
        </a:spcAft>
        <a:defRPr kumimoji="1" sz="4401">
          <a:solidFill>
            <a:schemeClr val="tx2"/>
          </a:solidFill>
          <a:latin typeface="Times New Roman" pitchFamily="18" charset="0"/>
        </a:defRPr>
      </a:lvl2pPr>
      <a:lvl3pPr algn="l" rtl="0" eaLnBrk="1" fontAlgn="base" hangingPunct="1">
        <a:spcBef>
          <a:spcPct val="0"/>
        </a:spcBef>
        <a:spcAft>
          <a:spcPct val="0"/>
        </a:spcAft>
        <a:defRPr kumimoji="1" sz="4401">
          <a:solidFill>
            <a:schemeClr val="tx2"/>
          </a:solidFill>
          <a:latin typeface="Times New Roman" pitchFamily="18" charset="0"/>
        </a:defRPr>
      </a:lvl3pPr>
      <a:lvl4pPr algn="l" rtl="0" eaLnBrk="1" fontAlgn="base" hangingPunct="1">
        <a:spcBef>
          <a:spcPct val="0"/>
        </a:spcBef>
        <a:spcAft>
          <a:spcPct val="0"/>
        </a:spcAft>
        <a:defRPr kumimoji="1" sz="4401">
          <a:solidFill>
            <a:schemeClr val="tx2"/>
          </a:solidFill>
          <a:latin typeface="Times New Roman" pitchFamily="18" charset="0"/>
        </a:defRPr>
      </a:lvl4pPr>
      <a:lvl5pPr algn="l" rtl="0" eaLnBrk="1" fontAlgn="base" hangingPunct="1">
        <a:spcBef>
          <a:spcPct val="0"/>
        </a:spcBef>
        <a:spcAft>
          <a:spcPct val="0"/>
        </a:spcAft>
        <a:defRPr kumimoji="1" sz="4401">
          <a:solidFill>
            <a:schemeClr val="tx2"/>
          </a:solidFill>
          <a:latin typeface="Times New Roman" pitchFamily="18" charset="0"/>
        </a:defRPr>
      </a:lvl5pPr>
      <a:lvl6pPr marL="457212" algn="l" rtl="0" eaLnBrk="1" fontAlgn="base" hangingPunct="1">
        <a:spcBef>
          <a:spcPct val="0"/>
        </a:spcBef>
        <a:spcAft>
          <a:spcPct val="0"/>
        </a:spcAft>
        <a:defRPr kumimoji="1" sz="4401">
          <a:solidFill>
            <a:schemeClr val="tx2"/>
          </a:solidFill>
          <a:latin typeface="Times New Roman" pitchFamily="18" charset="0"/>
        </a:defRPr>
      </a:lvl6pPr>
      <a:lvl7pPr marL="914423" algn="l" rtl="0" eaLnBrk="1" fontAlgn="base" hangingPunct="1">
        <a:spcBef>
          <a:spcPct val="0"/>
        </a:spcBef>
        <a:spcAft>
          <a:spcPct val="0"/>
        </a:spcAft>
        <a:defRPr kumimoji="1" sz="4401">
          <a:solidFill>
            <a:schemeClr val="tx2"/>
          </a:solidFill>
          <a:latin typeface="Times New Roman" pitchFamily="18" charset="0"/>
        </a:defRPr>
      </a:lvl7pPr>
      <a:lvl8pPr marL="1371634" algn="l" rtl="0" eaLnBrk="1" fontAlgn="base" hangingPunct="1">
        <a:spcBef>
          <a:spcPct val="0"/>
        </a:spcBef>
        <a:spcAft>
          <a:spcPct val="0"/>
        </a:spcAft>
        <a:defRPr kumimoji="1" sz="4401">
          <a:solidFill>
            <a:schemeClr val="tx2"/>
          </a:solidFill>
          <a:latin typeface="Times New Roman" pitchFamily="18" charset="0"/>
        </a:defRPr>
      </a:lvl8pPr>
      <a:lvl9pPr marL="1828846" algn="l" rtl="0" eaLnBrk="1" fontAlgn="base" hangingPunct="1">
        <a:spcBef>
          <a:spcPct val="0"/>
        </a:spcBef>
        <a:spcAft>
          <a:spcPct val="0"/>
        </a:spcAft>
        <a:defRPr kumimoji="1" sz="4401">
          <a:solidFill>
            <a:schemeClr val="tx2"/>
          </a:solidFill>
          <a:latin typeface="Times New Roman" pitchFamily="18" charset="0"/>
        </a:defRPr>
      </a:lvl9pPr>
    </p:titleStyle>
    <p:bodyStyle>
      <a:lvl1pPr marL="342908" indent="-342908" algn="l" rtl="0" eaLnBrk="1" fontAlgn="base" hangingPunct="1">
        <a:spcBef>
          <a:spcPct val="20000"/>
        </a:spcBef>
        <a:spcAft>
          <a:spcPct val="0"/>
        </a:spcAft>
        <a:buClr>
          <a:schemeClr val="bg2"/>
        </a:buClr>
        <a:buSzPct val="75000"/>
        <a:buFont typeface="Wingdings" pitchFamily="2" charset="2"/>
        <a:buChar char="p"/>
        <a:defRPr kumimoji="1" sz="2800">
          <a:solidFill>
            <a:schemeClr val="tx1"/>
          </a:solidFill>
          <a:latin typeface="+mn-lt"/>
          <a:ea typeface="+mn-ea"/>
          <a:cs typeface="+mn-cs"/>
        </a:defRPr>
      </a:lvl1pPr>
      <a:lvl2pPr marL="742969" indent="-285757" algn="l" rtl="0" eaLnBrk="1" fontAlgn="base" hangingPunct="1">
        <a:spcBef>
          <a:spcPct val="20000"/>
        </a:spcBef>
        <a:spcAft>
          <a:spcPct val="0"/>
        </a:spcAft>
        <a:buClr>
          <a:schemeClr val="tx2"/>
        </a:buClr>
        <a:buSzPct val="75000"/>
        <a:buFont typeface="Wingdings" pitchFamily="2" charset="2"/>
        <a:buChar char="n"/>
        <a:defRPr kumimoji="1" sz="2400">
          <a:solidFill>
            <a:schemeClr val="tx1"/>
          </a:solidFill>
          <a:latin typeface="+mn-lt"/>
        </a:defRPr>
      </a:lvl2pPr>
      <a:lvl3pPr marL="1143028" indent="-228606" algn="l" rtl="0" eaLnBrk="1" fontAlgn="base" hangingPunct="1">
        <a:spcBef>
          <a:spcPct val="20000"/>
        </a:spcBef>
        <a:spcAft>
          <a:spcPct val="0"/>
        </a:spcAft>
        <a:buClr>
          <a:schemeClr val="accent1"/>
        </a:buClr>
        <a:buSzPct val="65000"/>
        <a:buFont typeface="Wingdings" pitchFamily="2" charset="2"/>
        <a:buChar char="p"/>
        <a:defRPr kumimoji="1" sz="2000">
          <a:solidFill>
            <a:schemeClr val="tx1"/>
          </a:solidFill>
          <a:latin typeface="+mn-lt"/>
        </a:defRPr>
      </a:lvl3pPr>
      <a:lvl4pPr marL="1600240" indent="-228606" algn="l" rtl="0" eaLnBrk="1" fontAlgn="base" hangingPunct="1">
        <a:spcBef>
          <a:spcPct val="20000"/>
        </a:spcBef>
        <a:spcAft>
          <a:spcPct val="0"/>
        </a:spcAft>
        <a:buClr>
          <a:schemeClr val="bg2"/>
        </a:buClr>
        <a:buFont typeface="Wingdings" pitchFamily="2" charset="2"/>
        <a:buChar char="§"/>
        <a:defRPr kumimoji="1">
          <a:solidFill>
            <a:schemeClr val="tx1"/>
          </a:solidFill>
          <a:latin typeface="+mn-lt"/>
        </a:defRPr>
      </a:lvl4pPr>
      <a:lvl5pPr marL="2057452" indent="-228606" algn="l" rtl="0" eaLnBrk="1" fontAlgn="base" hangingPunct="1">
        <a:spcBef>
          <a:spcPct val="20000"/>
        </a:spcBef>
        <a:spcAft>
          <a:spcPct val="0"/>
        </a:spcAft>
        <a:buClr>
          <a:schemeClr val="tx2"/>
        </a:buClr>
        <a:buSzPct val="80000"/>
        <a:buFont typeface="Wingdings" pitchFamily="2" charset="2"/>
        <a:buChar char="§"/>
        <a:defRPr kumimoji="1">
          <a:solidFill>
            <a:schemeClr val="tx1"/>
          </a:solidFill>
          <a:latin typeface="+mn-lt"/>
        </a:defRPr>
      </a:lvl5pPr>
      <a:lvl6pPr marL="2514663" indent="-228606" algn="l" rtl="0" eaLnBrk="1" fontAlgn="base" hangingPunct="1">
        <a:spcBef>
          <a:spcPct val="20000"/>
        </a:spcBef>
        <a:spcAft>
          <a:spcPct val="0"/>
        </a:spcAft>
        <a:buClr>
          <a:schemeClr val="tx2"/>
        </a:buClr>
        <a:buSzPct val="80000"/>
        <a:buFont typeface="Wingdings" pitchFamily="2" charset="2"/>
        <a:buChar char="§"/>
        <a:defRPr kumimoji="1">
          <a:solidFill>
            <a:schemeClr val="tx1"/>
          </a:solidFill>
          <a:latin typeface="+mn-lt"/>
        </a:defRPr>
      </a:lvl6pPr>
      <a:lvl7pPr marL="2971874" indent="-228606" algn="l" rtl="0" eaLnBrk="1" fontAlgn="base" hangingPunct="1">
        <a:spcBef>
          <a:spcPct val="20000"/>
        </a:spcBef>
        <a:spcAft>
          <a:spcPct val="0"/>
        </a:spcAft>
        <a:buClr>
          <a:schemeClr val="tx2"/>
        </a:buClr>
        <a:buSzPct val="80000"/>
        <a:buFont typeface="Wingdings" pitchFamily="2" charset="2"/>
        <a:buChar char="§"/>
        <a:defRPr kumimoji="1">
          <a:solidFill>
            <a:schemeClr val="tx1"/>
          </a:solidFill>
          <a:latin typeface="+mn-lt"/>
        </a:defRPr>
      </a:lvl7pPr>
      <a:lvl8pPr marL="3429086" indent="-228606" algn="l" rtl="0" eaLnBrk="1" fontAlgn="base" hangingPunct="1">
        <a:spcBef>
          <a:spcPct val="20000"/>
        </a:spcBef>
        <a:spcAft>
          <a:spcPct val="0"/>
        </a:spcAft>
        <a:buClr>
          <a:schemeClr val="tx2"/>
        </a:buClr>
        <a:buSzPct val="80000"/>
        <a:buFont typeface="Wingdings" pitchFamily="2" charset="2"/>
        <a:buChar char="§"/>
        <a:defRPr kumimoji="1">
          <a:solidFill>
            <a:schemeClr val="tx1"/>
          </a:solidFill>
          <a:latin typeface="+mn-lt"/>
        </a:defRPr>
      </a:lvl8pPr>
      <a:lvl9pPr marL="3886297" indent="-228606" algn="l" rtl="0" eaLnBrk="1" fontAlgn="base" hangingPunct="1">
        <a:spcBef>
          <a:spcPct val="20000"/>
        </a:spcBef>
        <a:spcAft>
          <a:spcPct val="0"/>
        </a:spcAft>
        <a:buClr>
          <a:schemeClr val="tx2"/>
        </a:buClr>
        <a:buSzPct val="80000"/>
        <a:buFont typeface="Wingdings" pitchFamily="2" charset="2"/>
        <a:buChar char="§"/>
        <a:defRPr kumimoji="1">
          <a:solidFill>
            <a:schemeClr val="tx1"/>
          </a:solidFill>
          <a:latin typeface="+mn-lt"/>
        </a:defRPr>
      </a:lvl9pPr>
    </p:bodyStyle>
    <p:otherStyle>
      <a:defPPr>
        <a:defRPr lang="en-US"/>
      </a:defPPr>
      <a:lvl1pPr marL="0" algn="l" defTabSz="914423" rtl="0" eaLnBrk="1" latinLnBrk="0" hangingPunct="1">
        <a:defRPr kumimoji="1" sz="1800" kern="1200">
          <a:solidFill>
            <a:schemeClr val="tx1"/>
          </a:solidFill>
          <a:latin typeface="+mn-lt"/>
          <a:ea typeface="+mn-ea"/>
          <a:cs typeface="+mn-cs"/>
        </a:defRPr>
      </a:lvl1pPr>
      <a:lvl2pPr marL="457212" algn="l" defTabSz="914423" rtl="0" eaLnBrk="1" latinLnBrk="0" hangingPunct="1">
        <a:defRPr kumimoji="1" sz="1800" kern="1200">
          <a:solidFill>
            <a:schemeClr val="tx1"/>
          </a:solidFill>
          <a:latin typeface="+mn-lt"/>
          <a:ea typeface="+mn-ea"/>
          <a:cs typeface="+mn-cs"/>
        </a:defRPr>
      </a:lvl2pPr>
      <a:lvl3pPr marL="914423" algn="l" defTabSz="914423" rtl="0" eaLnBrk="1" latinLnBrk="0" hangingPunct="1">
        <a:defRPr kumimoji="1" sz="1800" kern="1200">
          <a:solidFill>
            <a:schemeClr val="tx1"/>
          </a:solidFill>
          <a:latin typeface="+mn-lt"/>
          <a:ea typeface="+mn-ea"/>
          <a:cs typeface="+mn-cs"/>
        </a:defRPr>
      </a:lvl3pPr>
      <a:lvl4pPr marL="1371634" algn="l" defTabSz="914423" rtl="0" eaLnBrk="1" latinLnBrk="0" hangingPunct="1">
        <a:defRPr kumimoji="1" sz="1800" kern="1200">
          <a:solidFill>
            <a:schemeClr val="tx1"/>
          </a:solidFill>
          <a:latin typeface="+mn-lt"/>
          <a:ea typeface="+mn-ea"/>
          <a:cs typeface="+mn-cs"/>
        </a:defRPr>
      </a:lvl4pPr>
      <a:lvl5pPr marL="1828846" algn="l" defTabSz="914423" rtl="0" eaLnBrk="1" latinLnBrk="0" hangingPunct="1">
        <a:defRPr kumimoji="1" sz="1800" kern="1200">
          <a:solidFill>
            <a:schemeClr val="tx1"/>
          </a:solidFill>
          <a:latin typeface="+mn-lt"/>
          <a:ea typeface="+mn-ea"/>
          <a:cs typeface="+mn-cs"/>
        </a:defRPr>
      </a:lvl5pPr>
      <a:lvl6pPr marL="2286057" algn="l" defTabSz="914423" rtl="0" eaLnBrk="1" latinLnBrk="0" hangingPunct="1">
        <a:defRPr kumimoji="1" sz="1800" kern="1200">
          <a:solidFill>
            <a:schemeClr val="tx1"/>
          </a:solidFill>
          <a:latin typeface="+mn-lt"/>
          <a:ea typeface="+mn-ea"/>
          <a:cs typeface="+mn-cs"/>
        </a:defRPr>
      </a:lvl6pPr>
      <a:lvl7pPr marL="2743269" algn="l" defTabSz="914423" rtl="0" eaLnBrk="1" latinLnBrk="0" hangingPunct="1">
        <a:defRPr kumimoji="1" sz="1800" kern="1200">
          <a:solidFill>
            <a:schemeClr val="tx1"/>
          </a:solidFill>
          <a:latin typeface="+mn-lt"/>
          <a:ea typeface="+mn-ea"/>
          <a:cs typeface="+mn-cs"/>
        </a:defRPr>
      </a:lvl7pPr>
      <a:lvl8pPr marL="3200480" algn="l" defTabSz="914423" rtl="0" eaLnBrk="1" latinLnBrk="0" hangingPunct="1">
        <a:defRPr kumimoji="1" sz="1800" kern="1200">
          <a:solidFill>
            <a:schemeClr val="tx1"/>
          </a:solidFill>
          <a:latin typeface="+mn-lt"/>
          <a:ea typeface="+mn-ea"/>
          <a:cs typeface="+mn-cs"/>
        </a:defRPr>
      </a:lvl8pPr>
      <a:lvl9pPr marL="3657691" algn="l" defTabSz="914423"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bwMode="auto">
          <a:xfrm>
            <a:off x="609600" y="277814"/>
            <a:ext cx="10972800" cy="513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ja-JP" altLang="en-US" dirty="0" smtClean="0"/>
              <a:t>マスタ タイトルの書式設定</a:t>
            </a:r>
          </a:p>
        </p:txBody>
      </p:sp>
      <p:sp>
        <p:nvSpPr>
          <p:cNvPr id="15363" name="Rectangle 3"/>
          <p:cNvSpPr>
            <a:spLocks noGrp="1" noChangeArrowheads="1"/>
          </p:cNvSpPr>
          <p:nvPr>
            <p:ph type="body" idx="1"/>
          </p:nvPr>
        </p:nvSpPr>
        <p:spPr bwMode="auto">
          <a:xfrm>
            <a:off x="609600" y="1026196"/>
            <a:ext cx="10972800" cy="5104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p>
        </p:txBody>
      </p:sp>
      <p:sp>
        <p:nvSpPr>
          <p:cNvPr id="15364" name="Rectangle 4"/>
          <p:cNvSpPr>
            <a:spLocks noGrp="1" noChangeArrowheads="1"/>
          </p:cNvSpPr>
          <p:nvPr>
            <p:ph type="dt" sz="half" idx="2"/>
          </p:nvPr>
        </p:nvSpPr>
        <p:spPr bwMode="auto">
          <a:xfrm>
            <a:off x="609600" y="6248400"/>
            <a:ext cx="2844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lvl1pPr>
          </a:lstStyle>
          <a:p>
            <a:endParaRPr lang="en-US" altLang="ja-JP" dirty="0">
              <a:solidFill>
                <a:srgbClr val="000000"/>
              </a:solidFill>
            </a:endParaRPr>
          </a:p>
        </p:txBody>
      </p:sp>
      <p:sp>
        <p:nvSpPr>
          <p:cNvPr id="15365" name="Rectangle 5"/>
          <p:cNvSpPr>
            <a:spLocks noGrp="1" noChangeArrowheads="1"/>
          </p:cNvSpPr>
          <p:nvPr>
            <p:ph type="ftr" sz="quarter" idx="3"/>
          </p:nvPr>
        </p:nvSpPr>
        <p:spPr bwMode="auto">
          <a:xfrm>
            <a:off x="4165600" y="62484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000"/>
            </a:lvl1pPr>
          </a:lstStyle>
          <a:p>
            <a:r>
              <a:rPr lang="en-US" altLang="ja-JP" dirty="0" smtClean="0">
                <a:solidFill>
                  <a:srgbClr val="000000"/>
                </a:solidFill>
              </a:rPr>
              <a:t>Copyright 2018 Jedat Inc.</a:t>
            </a:r>
            <a:endParaRPr lang="en-US" altLang="ja-JP" dirty="0">
              <a:solidFill>
                <a:srgbClr val="000000"/>
              </a:solidFill>
            </a:endParaRPr>
          </a:p>
        </p:txBody>
      </p:sp>
      <p:sp>
        <p:nvSpPr>
          <p:cNvPr id="15366" name="Rectangle 6"/>
          <p:cNvSpPr>
            <a:spLocks noGrp="1" noChangeArrowheads="1"/>
          </p:cNvSpPr>
          <p:nvPr>
            <p:ph type="sldNum" sz="quarter" idx="4"/>
          </p:nvPr>
        </p:nvSpPr>
        <p:spPr bwMode="auto">
          <a:xfrm>
            <a:off x="8737600" y="6248400"/>
            <a:ext cx="2844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vl1pPr>
          </a:lstStyle>
          <a:p>
            <a:fld id="{85D7B525-7C53-4912-B66C-648EE8FC9EC5}" type="slidenum">
              <a:rPr lang="ja-JP" altLang="en-US">
                <a:solidFill>
                  <a:srgbClr val="000000"/>
                </a:solidFill>
              </a:rPr>
              <a:pPr/>
              <a:t>‹#›</a:t>
            </a:fld>
            <a:endParaRPr lang="en-US" altLang="ja-JP" dirty="0">
              <a:solidFill>
                <a:srgbClr val="000000"/>
              </a:solidFill>
            </a:endParaRPr>
          </a:p>
        </p:txBody>
      </p:sp>
      <p:sp>
        <p:nvSpPr>
          <p:cNvPr id="15367" name="Rectangle 7" descr="Gold bar"/>
          <p:cNvSpPr>
            <a:spLocks noChangeArrowheads="1"/>
          </p:cNvSpPr>
          <p:nvPr/>
        </p:nvSpPr>
        <p:spPr bwMode="auto">
          <a:xfrm>
            <a:off x="0" y="0"/>
            <a:ext cx="304800" cy="2286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lang="ja-JP" altLang="en-US" sz="2400" dirty="0">
              <a:solidFill>
                <a:srgbClr val="000000"/>
              </a:solidFill>
              <a:latin typeface="Times New Roman" pitchFamily="18" charset="0"/>
            </a:endParaRPr>
          </a:p>
        </p:txBody>
      </p:sp>
      <p:sp>
        <p:nvSpPr>
          <p:cNvPr id="15368" name="Line 8"/>
          <p:cNvSpPr>
            <a:spLocks noChangeShapeType="1"/>
          </p:cNvSpPr>
          <p:nvPr/>
        </p:nvSpPr>
        <p:spPr bwMode="auto">
          <a:xfrm>
            <a:off x="609600" y="908720"/>
            <a:ext cx="10769600" cy="0"/>
          </a:xfrm>
          <a:prstGeom prst="line">
            <a:avLst/>
          </a:prstGeom>
          <a:noFill/>
          <a:ln w="1905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0000"/>
              </a:solidFill>
            </a:endParaRPr>
          </a:p>
        </p:txBody>
      </p:sp>
      <p:sp>
        <p:nvSpPr>
          <p:cNvPr id="15369" name="Rectangle 9" descr="Orange bar"/>
          <p:cNvSpPr>
            <a:spLocks noChangeArrowheads="1"/>
          </p:cNvSpPr>
          <p:nvPr/>
        </p:nvSpPr>
        <p:spPr bwMode="auto">
          <a:xfrm>
            <a:off x="0" y="2286000"/>
            <a:ext cx="304800" cy="228600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lang="ja-JP" altLang="en-US" sz="2400" dirty="0">
              <a:solidFill>
                <a:srgbClr val="000000"/>
              </a:solidFill>
              <a:latin typeface="Times New Roman" pitchFamily="18" charset="0"/>
            </a:endParaRPr>
          </a:p>
        </p:txBody>
      </p:sp>
      <p:sp>
        <p:nvSpPr>
          <p:cNvPr id="15370" name="Rectangle 10" descr="Slate bar"/>
          <p:cNvSpPr>
            <a:spLocks noChangeArrowheads="1"/>
          </p:cNvSpPr>
          <p:nvPr/>
        </p:nvSpPr>
        <p:spPr bwMode="auto">
          <a:xfrm>
            <a:off x="0" y="4572000"/>
            <a:ext cx="304800" cy="2286000"/>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lang="ja-JP" altLang="en-US" sz="2400" dirty="0">
              <a:solidFill>
                <a:srgbClr val="000000"/>
              </a:solidFill>
              <a:latin typeface="Times New Roman" pitchFamily="18" charset="0"/>
            </a:endParaRPr>
          </a:p>
        </p:txBody>
      </p:sp>
    </p:spTree>
    <p:extLst>
      <p:ext uri="{BB962C8B-B14F-4D97-AF65-F5344CB8AC3E}">
        <p14:creationId xmlns:p14="http://schemas.microsoft.com/office/powerpoint/2010/main" val="2501343862"/>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712" r:id="rId13"/>
  </p:sldLayoutIdLst>
  <p:timing>
    <p:tnLst>
      <p:par>
        <p:cTn id="1" dur="indefinite" restart="never" nodeType="tmRoot"/>
      </p:par>
    </p:tnLst>
  </p:timing>
  <p:hf hdr="0" dt="0"/>
  <p:txStyles>
    <p:titleStyle>
      <a:lvl1pPr algn="l" rtl="0" eaLnBrk="1" fontAlgn="base" hangingPunct="1">
        <a:spcBef>
          <a:spcPct val="0"/>
        </a:spcBef>
        <a:spcAft>
          <a:spcPct val="0"/>
        </a:spcAft>
        <a:defRPr kumimoji="1" sz="3600">
          <a:solidFill>
            <a:schemeClr val="tx2"/>
          </a:solidFill>
          <a:latin typeface="HGP創英角ｺﾞｼｯｸUB" panose="020B0900000000000000" pitchFamily="50" charset="-128"/>
          <a:ea typeface="HGP創英角ｺﾞｼｯｸUB" panose="020B0900000000000000" pitchFamily="50" charset="-128"/>
          <a:cs typeface="+mj-cs"/>
        </a:defRPr>
      </a:lvl1pPr>
      <a:lvl2pPr algn="l" rtl="0" eaLnBrk="1" fontAlgn="base" hangingPunct="1">
        <a:spcBef>
          <a:spcPct val="0"/>
        </a:spcBef>
        <a:spcAft>
          <a:spcPct val="0"/>
        </a:spcAft>
        <a:defRPr kumimoji="1" sz="4401">
          <a:solidFill>
            <a:schemeClr val="tx2"/>
          </a:solidFill>
          <a:latin typeface="Times New Roman" pitchFamily="18" charset="0"/>
        </a:defRPr>
      </a:lvl2pPr>
      <a:lvl3pPr algn="l" rtl="0" eaLnBrk="1" fontAlgn="base" hangingPunct="1">
        <a:spcBef>
          <a:spcPct val="0"/>
        </a:spcBef>
        <a:spcAft>
          <a:spcPct val="0"/>
        </a:spcAft>
        <a:defRPr kumimoji="1" sz="4401">
          <a:solidFill>
            <a:schemeClr val="tx2"/>
          </a:solidFill>
          <a:latin typeface="Times New Roman" pitchFamily="18" charset="0"/>
        </a:defRPr>
      </a:lvl3pPr>
      <a:lvl4pPr algn="l" rtl="0" eaLnBrk="1" fontAlgn="base" hangingPunct="1">
        <a:spcBef>
          <a:spcPct val="0"/>
        </a:spcBef>
        <a:spcAft>
          <a:spcPct val="0"/>
        </a:spcAft>
        <a:defRPr kumimoji="1" sz="4401">
          <a:solidFill>
            <a:schemeClr val="tx2"/>
          </a:solidFill>
          <a:latin typeface="Times New Roman" pitchFamily="18" charset="0"/>
        </a:defRPr>
      </a:lvl4pPr>
      <a:lvl5pPr algn="l" rtl="0" eaLnBrk="1" fontAlgn="base" hangingPunct="1">
        <a:spcBef>
          <a:spcPct val="0"/>
        </a:spcBef>
        <a:spcAft>
          <a:spcPct val="0"/>
        </a:spcAft>
        <a:defRPr kumimoji="1" sz="4401">
          <a:solidFill>
            <a:schemeClr val="tx2"/>
          </a:solidFill>
          <a:latin typeface="Times New Roman" pitchFamily="18" charset="0"/>
        </a:defRPr>
      </a:lvl5pPr>
      <a:lvl6pPr marL="457212" algn="l" rtl="0" eaLnBrk="1" fontAlgn="base" hangingPunct="1">
        <a:spcBef>
          <a:spcPct val="0"/>
        </a:spcBef>
        <a:spcAft>
          <a:spcPct val="0"/>
        </a:spcAft>
        <a:defRPr kumimoji="1" sz="4401">
          <a:solidFill>
            <a:schemeClr val="tx2"/>
          </a:solidFill>
          <a:latin typeface="Times New Roman" pitchFamily="18" charset="0"/>
        </a:defRPr>
      </a:lvl6pPr>
      <a:lvl7pPr marL="914423" algn="l" rtl="0" eaLnBrk="1" fontAlgn="base" hangingPunct="1">
        <a:spcBef>
          <a:spcPct val="0"/>
        </a:spcBef>
        <a:spcAft>
          <a:spcPct val="0"/>
        </a:spcAft>
        <a:defRPr kumimoji="1" sz="4401">
          <a:solidFill>
            <a:schemeClr val="tx2"/>
          </a:solidFill>
          <a:latin typeface="Times New Roman" pitchFamily="18" charset="0"/>
        </a:defRPr>
      </a:lvl7pPr>
      <a:lvl8pPr marL="1371634" algn="l" rtl="0" eaLnBrk="1" fontAlgn="base" hangingPunct="1">
        <a:spcBef>
          <a:spcPct val="0"/>
        </a:spcBef>
        <a:spcAft>
          <a:spcPct val="0"/>
        </a:spcAft>
        <a:defRPr kumimoji="1" sz="4401">
          <a:solidFill>
            <a:schemeClr val="tx2"/>
          </a:solidFill>
          <a:latin typeface="Times New Roman" pitchFamily="18" charset="0"/>
        </a:defRPr>
      </a:lvl8pPr>
      <a:lvl9pPr marL="1828846" algn="l" rtl="0" eaLnBrk="1" fontAlgn="base" hangingPunct="1">
        <a:spcBef>
          <a:spcPct val="0"/>
        </a:spcBef>
        <a:spcAft>
          <a:spcPct val="0"/>
        </a:spcAft>
        <a:defRPr kumimoji="1" sz="4401">
          <a:solidFill>
            <a:schemeClr val="tx2"/>
          </a:solidFill>
          <a:latin typeface="Times New Roman" pitchFamily="18" charset="0"/>
        </a:defRPr>
      </a:lvl9pPr>
    </p:titleStyle>
    <p:bodyStyle>
      <a:lvl1pPr marL="342908" indent="-342908" algn="l" rtl="0" eaLnBrk="1" fontAlgn="base" hangingPunct="1">
        <a:spcBef>
          <a:spcPct val="20000"/>
        </a:spcBef>
        <a:spcAft>
          <a:spcPct val="0"/>
        </a:spcAft>
        <a:buClr>
          <a:schemeClr val="bg2"/>
        </a:buClr>
        <a:buSzPct val="75000"/>
        <a:buFont typeface="Wingdings" pitchFamily="2" charset="2"/>
        <a:buChar char="p"/>
        <a:defRPr kumimoji="1" sz="2800">
          <a:solidFill>
            <a:schemeClr val="tx1"/>
          </a:solidFill>
          <a:latin typeface="+mn-lt"/>
          <a:ea typeface="+mn-ea"/>
          <a:cs typeface="+mn-cs"/>
        </a:defRPr>
      </a:lvl1pPr>
      <a:lvl2pPr marL="742969" indent="-285757" algn="l" rtl="0" eaLnBrk="1" fontAlgn="base" hangingPunct="1">
        <a:spcBef>
          <a:spcPct val="20000"/>
        </a:spcBef>
        <a:spcAft>
          <a:spcPct val="0"/>
        </a:spcAft>
        <a:buClr>
          <a:schemeClr val="tx2"/>
        </a:buClr>
        <a:buSzPct val="75000"/>
        <a:buFont typeface="Wingdings" pitchFamily="2" charset="2"/>
        <a:buChar char="n"/>
        <a:defRPr kumimoji="1" sz="2400">
          <a:solidFill>
            <a:schemeClr val="tx1"/>
          </a:solidFill>
          <a:latin typeface="+mn-lt"/>
        </a:defRPr>
      </a:lvl2pPr>
      <a:lvl3pPr marL="1143028" indent="-228606" algn="l" rtl="0" eaLnBrk="1" fontAlgn="base" hangingPunct="1">
        <a:spcBef>
          <a:spcPct val="20000"/>
        </a:spcBef>
        <a:spcAft>
          <a:spcPct val="0"/>
        </a:spcAft>
        <a:buClr>
          <a:schemeClr val="accent1"/>
        </a:buClr>
        <a:buSzPct val="65000"/>
        <a:buFont typeface="Wingdings" pitchFamily="2" charset="2"/>
        <a:buChar char="p"/>
        <a:defRPr kumimoji="1" sz="2000">
          <a:solidFill>
            <a:schemeClr val="tx1"/>
          </a:solidFill>
          <a:latin typeface="+mn-lt"/>
        </a:defRPr>
      </a:lvl3pPr>
      <a:lvl4pPr marL="1600240" indent="-228606" algn="l" rtl="0" eaLnBrk="1" fontAlgn="base" hangingPunct="1">
        <a:spcBef>
          <a:spcPct val="20000"/>
        </a:spcBef>
        <a:spcAft>
          <a:spcPct val="0"/>
        </a:spcAft>
        <a:buClr>
          <a:schemeClr val="bg2"/>
        </a:buClr>
        <a:buFont typeface="Wingdings" pitchFamily="2" charset="2"/>
        <a:buChar char="§"/>
        <a:defRPr kumimoji="1">
          <a:solidFill>
            <a:schemeClr val="tx1"/>
          </a:solidFill>
          <a:latin typeface="+mn-lt"/>
        </a:defRPr>
      </a:lvl4pPr>
      <a:lvl5pPr marL="2057452" indent="-228606" algn="l" rtl="0" eaLnBrk="1" fontAlgn="base" hangingPunct="1">
        <a:spcBef>
          <a:spcPct val="20000"/>
        </a:spcBef>
        <a:spcAft>
          <a:spcPct val="0"/>
        </a:spcAft>
        <a:buClr>
          <a:schemeClr val="tx2"/>
        </a:buClr>
        <a:buSzPct val="80000"/>
        <a:buFont typeface="Wingdings" pitchFamily="2" charset="2"/>
        <a:buChar char="§"/>
        <a:defRPr kumimoji="1">
          <a:solidFill>
            <a:schemeClr val="tx1"/>
          </a:solidFill>
          <a:latin typeface="+mn-lt"/>
        </a:defRPr>
      </a:lvl5pPr>
      <a:lvl6pPr marL="2514663" indent="-228606" algn="l" rtl="0" eaLnBrk="1" fontAlgn="base" hangingPunct="1">
        <a:spcBef>
          <a:spcPct val="20000"/>
        </a:spcBef>
        <a:spcAft>
          <a:spcPct val="0"/>
        </a:spcAft>
        <a:buClr>
          <a:schemeClr val="tx2"/>
        </a:buClr>
        <a:buSzPct val="80000"/>
        <a:buFont typeface="Wingdings" pitchFamily="2" charset="2"/>
        <a:buChar char="§"/>
        <a:defRPr kumimoji="1">
          <a:solidFill>
            <a:schemeClr val="tx1"/>
          </a:solidFill>
          <a:latin typeface="+mn-lt"/>
        </a:defRPr>
      </a:lvl6pPr>
      <a:lvl7pPr marL="2971874" indent="-228606" algn="l" rtl="0" eaLnBrk="1" fontAlgn="base" hangingPunct="1">
        <a:spcBef>
          <a:spcPct val="20000"/>
        </a:spcBef>
        <a:spcAft>
          <a:spcPct val="0"/>
        </a:spcAft>
        <a:buClr>
          <a:schemeClr val="tx2"/>
        </a:buClr>
        <a:buSzPct val="80000"/>
        <a:buFont typeface="Wingdings" pitchFamily="2" charset="2"/>
        <a:buChar char="§"/>
        <a:defRPr kumimoji="1">
          <a:solidFill>
            <a:schemeClr val="tx1"/>
          </a:solidFill>
          <a:latin typeface="+mn-lt"/>
        </a:defRPr>
      </a:lvl7pPr>
      <a:lvl8pPr marL="3429086" indent="-228606" algn="l" rtl="0" eaLnBrk="1" fontAlgn="base" hangingPunct="1">
        <a:spcBef>
          <a:spcPct val="20000"/>
        </a:spcBef>
        <a:spcAft>
          <a:spcPct val="0"/>
        </a:spcAft>
        <a:buClr>
          <a:schemeClr val="tx2"/>
        </a:buClr>
        <a:buSzPct val="80000"/>
        <a:buFont typeface="Wingdings" pitchFamily="2" charset="2"/>
        <a:buChar char="§"/>
        <a:defRPr kumimoji="1">
          <a:solidFill>
            <a:schemeClr val="tx1"/>
          </a:solidFill>
          <a:latin typeface="+mn-lt"/>
        </a:defRPr>
      </a:lvl8pPr>
      <a:lvl9pPr marL="3886297" indent="-228606" algn="l" rtl="0" eaLnBrk="1" fontAlgn="base" hangingPunct="1">
        <a:spcBef>
          <a:spcPct val="20000"/>
        </a:spcBef>
        <a:spcAft>
          <a:spcPct val="0"/>
        </a:spcAft>
        <a:buClr>
          <a:schemeClr val="tx2"/>
        </a:buClr>
        <a:buSzPct val="80000"/>
        <a:buFont typeface="Wingdings" pitchFamily="2" charset="2"/>
        <a:buChar char="§"/>
        <a:defRPr kumimoji="1">
          <a:solidFill>
            <a:schemeClr val="tx1"/>
          </a:solidFill>
          <a:latin typeface="+mn-lt"/>
        </a:defRPr>
      </a:lvl9pPr>
    </p:bodyStyle>
    <p:otherStyle>
      <a:defPPr>
        <a:defRPr lang="en-US"/>
      </a:defPPr>
      <a:lvl1pPr marL="0" algn="l" defTabSz="914423" rtl="0" eaLnBrk="1" latinLnBrk="0" hangingPunct="1">
        <a:defRPr kumimoji="1" sz="1800" kern="1200">
          <a:solidFill>
            <a:schemeClr val="tx1"/>
          </a:solidFill>
          <a:latin typeface="+mn-lt"/>
          <a:ea typeface="+mn-ea"/>
          <a:cs typeface="+mn-cs"/>
        </a:defRPr>
      </a:lvl1pPr>
      <a:lvl2pPr marL="457212" algn="l" defTabSz="914423" rtl="0" eaLnBrk="1" latinLnBrk="0" hangingPunct="1">
        <a:defRPr kumimoji="1" sz="1800" kern="1200">
          <a:solidFill>
            <a:schemeClr val="tx1"/>
          </a:solidFill>
          <a:latin typeface="+mn-lt"/>
          <a:ea typeface="+mn-ea"/>
          <a:cs typeface="+mn-cs"/>
        </a:defRPr>
      </a:lvl2pPr>
      <a:lvl3pPr marL="914423" algn="l" defTabSz="914423" rtl="0" eaLnBrk="1" latinLnBrk="0" hangingPunct="1">
        <a:defRPr kumimoji="1" sz="1800" kern="1200">
          <a:solidFill>
            <a:schemeClr val="tx1"/>
          </a:solidFill>
          <a:latin typeface="+mn-lt"/>
          <a:ea typeface="+mn-ea"/>
          <a:cs typeface="+mn-cs"/>
        </a:defRPr>
      </a:lvl3pPr>
      <a:lvl4pPr marL="1371634" algn="l" defTabSz="914423" rtl="0" eaLnBrk="1" latinLnBrk="0" hangingPunct="1">
        <a:defRPr kumimoji="1" sz="1800" kern="1200">
          <a:solidFill>
            <a:schemeClr val="tx1"/>
          </a:solidFill>
          <a:latin typeface="+mn-lt"/>
          <a:ea typeface="+mn-ea"/>
          <a:cs typeface="+mn-cs"/>
        </a:defRPr>
      </a:lvl4pPr>
      <a:lvl5pPr marL="1828846" algn="l" defTabSz="914423" rtl="0" eaLnBrk="1" latinLnBrk="0" hangingPunct="1">
        <a:defRPr kumimoji="1" sz="1800" kern="1200">
          <a:solidFill>
            <a:schemeClr val="tx1"/>
          </a:solidFill>
          <a:latin typeface="+mn-lt"/>
          <a:ea typeface="+mn-ea"/>
          <a:cs typeface="+mn-cs"/>
        </a:defRPr>
      </a:lvl5pPr>
      <a:lvl6pPr marL="2286057" algn="l" defTabSz="914423" rtl="0" eaLnBrk="1" latinLnBrk="0" hangingPunct="1">
        <a:defRPr kumimoji="1" sz="1800" kern="1200">
          <a:solidFill>
            <a:schemeClr val="tx1"/>
          </a:solidFill>
          <a:latin typeface="+mn-lt"/>
          <a:ea typeface="+mn-ea"/>
          <a:cs typeface="+mn-cs"/>
        </a:defRPr>
      </a:lvl6pPr>
      <a:lvl7pPr marL="2743269" algn="l" defTabSz="914423" rtl="0" eaLnBrk="1" latinLnBrk="0" hangingPunct="1">
        <a:defRPr kumimoji="1" sz="1800" kern="1200">
          <a:solidFill>
            <a:schemeClr val="tx1"/>
          </a:solidFill>
          <a:latin typeface="+mn-lt"/>
          <a:ea typeface="+mn-ea"/>
          <a:cs typeface="+mn-cs"/>
        </a:defRPr>
      </a:lvl7pPr>
      <a:lvl8pPr marL="3200480" algn="l" defTabSz="914423" rtl="0" eaLnBrk="1" latinLnBrk="0" hangingPunct="1">
        <a:defRPr kumimoji="1" sz="1800" kern="1200">
          <a:solidFill>
            <a:schemeClr val="tx1"/>
          </a:solidFill>
          <a:latin typeface="+mn-lt"/>
          <a:ea typeface="+mn-ea"/>
          <a:cs typeface="+mn-cs"/>
        </a:defRPr>
      </a:lvl8pPr>
      <a:lvl9pPr marL="3657691" algn="l" defTabSz="914423"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bwMode="auto">
          <a:xfrm>
            <a:off x="609600" y="277814"/>
            <a:ext cx="10972800" cy="513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ja-JP" altLang="en-US" dirty="0" smtClean="0"/>
              <a:t>マスタ タイトルの書式設定</a:t>
            </a:r>
          </a:p>
        </p:txBody>
      </p:sp>
      <p:sp>
        <p:nvSpPr>
          <p:cNvPr id="15363" name="Rectangle 3"/>
          <p:cNvSpPr>
            <a:spLocks noGrp="1" noChangeArrowheads="1"/>
          </p:cNvSpPr>
          <p:nvPr>
            <p:ph type="body" idx="1"/>
          </p:nvPr>
        </p:nvSpPr>
        <p:spPr bwMode="auto">
          <a:xfrm>
            <a:off x="609600" y="1026196"/>
            <a:ext cx="10972800" cy="5104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p>
        </p:txBody>
      </p:sp>
      <p:sp>
        <p:nvSpPr>
          <p:cNvPr id="15364" name="Rectangle 4"/>
          <p:cNvSpPr>
            <a:spLocks noGrp="1" noChangeArrowheads="1"/>
          </p:cNvSpPr>
          <p:nvPr>
            <p:ph type="dt" sz="half" idx="2"/>
          </p:nvPr>
        </p:nvSpPr>
        <p:spPr bwMode="auto">
          <a:xfrm>
            <a:off x="609600" y="6248400"/>
            <a:ext cx="2844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a:lvl1pPr>
          </a:lstStyle>
          <a:p>
            <a:endParaRPr lang="en-US" altLang="ja-JP" dirty="0">
              <a:solidFill>
                <a:srgbClr val="000000"/>
              </a:solidFill>
            </a:endParaRPr>
          </a:p>
        </p:txBody>
      </p:sp>
      <p:sp>
        <p:nvSpPr>
          <p:cNvPr id="15365" name="Rectangle 5"/>
          <p:cNvSpPr>
            <a:spLocks noGrp="1" noChangeArrowheads="1"/>
          </p:cNvSpPr>
          <p:nvPr>
            <p:ph type="ftr" sz="quarter" idx="3"/>
          </p:nvPr>
        </p:nvSpPr>
        <p:spPr bwMode="auto">
          <a:xfrm>
            <a:off x="4165600" y="62484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000"/>
            </a:lvl1pPr>
          </a:lstStyle>
          <a:p>
            <a:r>
              <a:rPr lang="en-US" altLang="ja-JP" dirty="0" smtClean="0">
                <a:solidFill>
                  <a:srgbClr val="000000"/>
                </a:solidFill>
              </a:rPr>
              <a:t>Copyright 2018 Jedat Inc.</a:t>
            </a:r>
            <a:endParaRPr lang="en-US" altLang="ja-JP" dirty="0">
              <a:solidFill>
                <a:srgbClr val="000000"/>
              </a:solidFill>
            </a:endParaRPr>
          </a:p>
        </p:txBody>
      </p:sp>
      <p:sp>
        <p:nvSpPr>
          <p:cNvPr id="15366" name="Rectangle 6"/>
          <p:cNvSpPr>
            <a:spLocks noGrp="1" noChangeArrowheads="1"/>
          </p:cNvSpPr>
          <p:nvPr>
            <p:ph type="sldNum" sz="quarter" idx="4"/>
          </p:nvPr>
        </p:nvSpPr>
        <p:spPr bwMode="auto">
          <a:xfrm>
            <a:off x="8737600" y="6248400"/>
            <a:ext cx="2844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a:lvl1pPr>
          </a:lstStyle>
          <a:p>
            <a:fld id="{85D7B525-7C53-4912-B66C-648EE8FC9EC5}" type="slidenum">
              <a:rPr lang="ja-JP" altLang="en-US">
                <a:solidFill>
                  <a:srgbClr val="000000"/>
                </a:solidFill>
              </a:rPr>
              <a:pPr/>
              <a:t>‹#›</a:t>
            </a:fld>
            <a:endParaRPr lang="en-US" altLang="ja-JP" dirty="0">
              <a:solidFill>
                <a:srgbClr val="000000"/>
              </a:solidFill>
            </a:endParaRPr>
          </a:p>
        </p:txBody>
      </p:sp>
      <p:sp>
        <p:nvSpPr>
          <p:cNvPr id="15367" name="Rectangle 7" descr="Gold bar"/>
          <p:cNvSpPr>
            <a:spLocks noChangeArrowheads="1"/>
          </p:cNvSpPr>
          <p:nvPr/>
        </p:nvSpPr>
        <p:spPr bwMode="auto">
          <a:xfrm>
            <a:off x="0" y="0"/>
            <a:ext cx="304800" cy="2286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lang="ja-JP" altLang="en-US" sz="2400" dirty="0">
              <a:solidFill>
                <a:srgbClr val="000000"/>
              </a:solidFill>
              <a:latin typeface="Times New Roman" pitchFamily="18" charset="0"/>
            </a:endParaRPr>
          </a:p>
        </p:txBody>
      </p:sp>
      <p:sp>
        <p:nvSpPr>
          <p:cNvPr id="15368" name="Line 8"/>
          <p:cNvSpPr>
            <a:spLocks noChangeShapeType="1"/>
          </p:cNvSpPr>
          <p:nvPr/>
        </p:nvSpPr>
        <p:spPr bwMode="auto">
          <a:xfrm>
            <a:off x="609600" y="908720"/>
            <a:ext cx="10769600" cy="0"/>
          </a:xfrm>
          <a:prstGeom prst="line">
            <a:avLst/>
          </a:prstGeom>
          <a:noFill/>
          <a:ln w="1905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solidFill>
                <a:srgbClr val="000000"/>
              </a:solidFill>
            </a:endParaRPr>
          </a:p>
        </p:txBody>
      </p:sp>
      <p:sp>
        <p:nvSpPr>
          <p:cNvPr id="15369" name="Rectangle 9" descr="Orange bar"/>
          <p:cNvSpPr>
            <a:spLocks noChangeArrowheads="1"/>
          </p:cNvSpPr>
          <p:nvPr/>
        </p:nvSpPr>
        <p:spPr bwMode="auto">
          <a:xfrm>
            <a:off x="0" y="2286000"/>
            <a:ext cx="304800" cy="228600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lang="ja-JP" altLang="en-US" sz="2400" dirty="0">
              <a:solidFill>
                <a:srgbClr val="000000"/>
              </a:solidFill>
              <a:latin typeface="Times New Roman" pitchFamily="18" charset="0"/>
            </a:endParaRPr>
          </a:p>
        </p:txBody>
      </p:sp>
      <p:sp>
        <p:nvSpPr>
          <p:cNvPr id="15370" name="Rectangle 10" descr="Slate bar"/>
          <p:cNvSpPr>
            <a:spLocks noChangeArrowheads="1"/>
          </p:cNvSpPr>
          <p:nvPr/>
        </p:nvSpPr>
        <p:spPr bwMode="auto">
          <a:xfrm>
            <a:off x="0" y="4572000"/>
            <a:ext cx="304800" cy="2286000"/>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lang="ja-JP" altLang="en-US" sz="2400" dirty="0">
              <a:solidFill>
                <a:srgbClr val="000000"/>
              </a:solidFill>
              <a:latin typeface="Times New Roman" pitchFamily="18" charset="0"/>
            </a:endParaRPr>
          </a:p>
        </p:txBody>
      </p:sp>
    </p:spTree>
    <p:extLst>
      <p:ext uri="{BB962C8B-B14F-4D97-AF65-F5344CB8AC3E}">
        <p14:creationId xmlns:p14="http://schemas.microsoft.com/office/powerpoint/2010/main" val="2449583507"/>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 id="2147483753" r:id="rId12"/>
    <p:sldLayoutId id="2147483754" r:id="rId13"/>
  </p:sldLayoutIdLst>
  <p:timing>
    <p:tnLst>
      <p:par>
        <p:cTn id="1" dur="indefinite" restart="never" nodeType="tmRoot"/>
      </p:par>
    </p:tnLst>
  </p:timing>
  <p:hf hdr="0" dt="0"/>
  <p:txStyles>
    <p:titleStyle>
      <a:lvl1pPr algn="l" rtl="0" eaLnBrk="1" fontAlgn="base" hangingPunct="1">
        <a:spcBef>
          <a:spcPct val="0"/>
        </a:spcBef>
        <a:spcAft>
          <a:spcPct val="0"/>
        </a:spcAft>
        <a:defRPr kumimoji="1" sz="3600">
          <a:solidFill>
            <a:schemeClr val="tx2"/>
          </a:solidFill>
          <a:latin typeface="HGP創英角ｺﾞｼｯｸUB" panose="020B0900000000000000" pitchFamily="50" charset="-128"/>
          <a:ea typeface="HGP創英角ｺﾞｼｯｸUB" panose="020B0900000000000000" pitchFamily="50" charset="-128"/>
          <a:cs typeface="+mj-cs"/>
        </a:defRPr>
      </a:lvl1pPr>
      <a:lvl2pPr algn="l" rtl="0" eaLnBrk="1" fontAlgn="base" hangingPunct="1">
        <a:spcBef>
          <a:spcPct val="0"/>
        </a:spcBef>
        <a:spcAft>
          <a:spcPct val="0"/>
        </a:spcAft>
        <a:defRPr kumimoji="1" sz="4401">
          <a:solidFill>
            <a:schemeClr val="tx2"/>
          </a:solidFill>
          <a:latin typeface="Times New Roman" pitchFamily="18" charset="0"/>
        </a:defRPr>
      </a:lvl2pPr>
      <a:lvl3pPr algn="l" rtl="0" eaLnBrk="1" fontAlgn="base" hangingPunct="1">
        <a:spcBef>
          <a:spcPct val="0"/>
        </a:spcBef>
        <a:spcAft>
          <a:spcPct val="0"/>
        </a:spcAft>
        <a:defRPr kumimoji="1" sz="4401">
          <a:solidFill>
            <a:schemeClr val="tx2"/>
          </a:solidFill>
          <a:latin typeface="Times New Roman" pitchFamily="18" charset="0"/>
        </a:defRPr>
      </a:lvl3pPr>
      <a:lvl4pPr algn="l" rtl="0" eaLnBrk="1" fontAlgn="base" hangingPunct="1">
        <a:spcBef>
          <a:spcPct val="0"/>
        </a:spcBef>
        <a:spcAft>
          <a:spcPct val="0"/>
        </a:spcAft>
        <a:defRPr kumimoji="1" sz="4401">
          <a:solidFill>
            <a:schemeClr val="tx2"/>
          </a:solidFill>
          <a:latin typeface="Times New Roman" pitchFamily="18" charset="0"/>
        </a:defRPr>
      </a:lvl4pPr>
      <a:lvl5pPr algn="l" rtl="0" eaLnBrk="1" fontAlgn="base" hangingPunct="1">
        <a:spcBef>
          <a:spcPct val="0"/>
        </a:spcBef>
        <a:spcAft>
          <a:spcPct val="0"/>
        </a:spcAft>
        <a:defRPr kumimoji="1" sz="4401">
          <a:solidFill>
            <a:schemeClr val="tx2"/>
          </a:solidFill>
          <a:latin typeface="Times New Roman" pitchFamily="18" charset="0"/>
        </a:defRPr>
      </a:lvl5pPr>
      <a:lvl6pPr marL="457212" algn="l" rtl="0" eaLnBrk="1" fontAlgn="base" hangingPunct="1">
        <a:spcBef>
          <a:spcPct val="0"/>
        </a:spcBef>
        <a:spcAft>
          <a:spcPct val="0"/>
        </a:spcAft>
        <a:defRPr kumimoji="1" sz="4401">
          <a:solidFill>
            <a:schemeClr val="tx2"/>
          </a:solidFill>
          <a:latin typeface="Times New Roman" pitchFamily="18" charset="0"/>
        </a:defRPr>
      </a:lvl6pPr>
      <a:lvl7pPr marL="914423" algn="l" rtl="0" eaLnBrk="1" fontAlgn="base" hangingPunct="1">
        <a:spcBef>
          <a:spcPct val="0"/>
        </a:spcBef>
        <a:spcAft>
          <a:spcPct val="0"/>
        </a:spcAft>
        <a:defRPr kumimoji="1" sz="4401">
          <a:solidFill>
            <a:schemeClr val="tx2"/>
          </a:solidFill>
          <a:latin typeface="Times New Roman" pitchFamily="18" charset="0"/>
        </a:defRPr>
      </a:lvl7pPr>
      <a:lvl8pPr marL="1371634" algn="l" rtl="0" eaLnBrk="1" fontAlgn="base" hangingPunct="1">
        <a:spcBef>
          <a:spcPct val="0"/>
        </a:spcBef>
        <a:spcAft>
          <a:spcPct val="0"/>
        </a:spcAft>
        <a:defRPr kumimoji="1" sz="4401">
          <a:solidFill>
            <a:schemeClr val="tx2"/>
          </a:solidFill>
          <a:latin typeface="Times New Roman" pitchFamily="18" charset="0"/>
        </a:defRPr>
      </a:lvl8pPr>
      <a:lvl9pPr marL="1828846" algn="l" rtl="0" eaLnBrk="1" fontAlgn="base" hangingPunct="1">
        <a:spcBef>
          <a:spcPct val="0"/>
        </a:spcBef>
        <a:spcAft>
          <a:spcPct val="0"/>
        </a:spcAft>
        <a:defRPr kumimoji="1" sz="4401">
          <a:solidFill>
            <a:schemeClr val="tx2"/>
          </a:solidFill>
          <a:latin typeface="Times New Roman" pitchFamily="18" charset="0"/>
        </a:defRPr>
      </a:lvl9pPr>
    </p:titleStyle>
    <p:bodyStyle>
      <a:lvl1pPr marL="342908" indent="-342908" algn="l" rtl="0" eaLnBrk="1" fontAlgn="base" hangingPunct="1">
        <a:spcBef>
          <a:spcPct val="20000"/>
        </a:spcBef>
        <a:spcAft>
          <a:spcPct val="0"/>
        </a:spcAft>
        <a:buClr>
          <a:schemeClr val="bg2"/>
        </a:buClr>
        <a:buSzPct val="75000"/>
        <a:buFont typeface="Wingdings" pitchFamily="2" charset="2"/>
        <a:buChar char="p"/>
        <a:defRPr kumimoji="1" sz="2800">
          <a:solidFill>
            <a:schemeClr val="tx1"/>
          </a:solidFill>
          <a:latin typeface="+mn-lt"/>
          <a:ea typeface="+mn-ea"/>
          <a:cs typeface="+mn-cs"/>
        </a:defRPr>
      </a:lvl1pPr>
      <a:lvl2pPr marL="742969" indent="-285757" algn="l" rtl="0" eaLnBrk="1" fontAlgn="base" hangingPunct="1">
        <a:spcBef>
          <a:spcPct val="20000"/>
        </a:spcBef>
        <a:spcAft>
          <a:spcPct val="0"/>
        </a:spcAft>
        <a:buClr>
          <a:schemeClr val="tx2"/>
        </a:buClr>
        <a:buSzPct val="75000"/>
        <a:buFont typeface="Wingdings" pitchFamily="2" charset="2"/>
        <a:buChar char="n"/>
        <a:defRPr kumimoji="1" sz="2400">
          <a:solidFill>
            <a:schemeClr val="tx1"/>
          </a:solidFill>
          <a:latin typeface="+mn-lt"/>
        </a:defRPr>
      </a:lvl2pPr>
      <a:lvl3pPr marL="1143028" indent="-228606" algn="l" rtl="0" eaLnBrk="1" fontAlgn="base" hangingPunct="1">
        <a:spcBef>
          <a:spcPct val="20000"/>
        </a:spcBef>
        <a:spcAft>
          <a:spcPct val="0"/>
        </a:spcAft>
        <a:buClr>
          <a:schemeClr val="accent1"/>
        </a:buClr>
        <a:buSzPct val="65000"/>
        <a:buFont typeface="Wingdings" pitchFamily="2" charset="2"/>
        <a:buChar char="p"/>
        <a:defRPr kumimoji="1" sz="2000">
          <a:solidFill>
            <a:schemeClr val="tx1"/>
          </a:solidFill>
          <a:latin typeface="+mn-lt"/>
        </a:defRPr>
      </a:lvl3pPr>
      <a:lvl4pPr marL="1600240" indent="-228606" algn="l" rtl="0" eaLnBrk="1" fontAlgn="base" hangingPunct="1">
        <a:spcBef>
          <a:spcPct val="20000"/>
        </a:spcBef>
        <a:spcAft>
          <a:spcPct val="0"/>
        </a:spcAft>
        <a:buClr>
          <a:schemeClr val="bg2"/>
        </a:buClr>
        <a:buFont typeface="Wingdings" pitchFamily="2" charset="2"/>
        <a:buChar char="§"/>
        <a:defRPr kumimoji="1">
          <a:solidFill>
            <a:schemeClr val="tx1"/>
          </a:solidFill>
          <a:latin typeface="+mn-lt"/>
        </a:defRPr>
      </a:lvl4pPr>
      <a:lvl5pPr marL="2057452" indent="-228606" algn="l" rtl="0" eaLnBrk="1" fontAlgn="base" hangingPunct="1">
        <a:spcBef>
          <a:spcPct val="20000"/>
        </a:spcBef>
        <a:spcAft>
          <a:spcPct val="0"/>
        </a:spcAft>
        <a:buClr>
          <a:schemeClr val="tx2"/>
        </a:buClr>
        <a:buSzPct val="80000"/>
        <a:buFont typeface="Wingdings" pitchFamily="2" charset="2"/>
        <a:buChar char="§"/>
        <a:defRPr kumimoji="1">
          <a:solidFill>
            <a:schemeClr val="tx1"/>
          </a:solidFill>
          <a:latin typeface="+mn-lt"/>
        </a:defRPr>
      </a:lvl5pPr>
      <a:lvl6pPr marL="2514663" indent="-228606" algn="l" rtl="0" eaLnBrk="1" fontAlgn="base" hangingPunct="1">
        <a:spcBef>
          <a:spcPct val="20000"/>
        </a:spcBef>
        <a:spcAft>
          <a:spcPct val="0"/>
        </a:spcAft>
        <a:buClr>
          <a:schemeClr val="tx2"/>
        </a:buClr>
        <a:buSzPct val="80000"/>
        <a:buFont typeface="Wingdings" pitchFamily="2" charset="2"/>
        <a:buChar char="§"/>
        <a:defRPr kumimoji="1">
          <a:solidFill>
            <a:schemeClr val="tx1"/>
          </a:solidFill>
          <a:latin typeface="+mn-lt"/>
        </a:defRPr>
      </a:lvl6pPr>
      <a:lvl7pPr marL="2971874" indent="-228606" algn="l" rtl="0" eaLnBrk="1" fontAlgn="base" hangingPunct="1">
        <a:spcBef>
          <a:spcPct val="20000"/>
        </a:spcBef>
        <a:spcAft>
          <a:spcPct val="0"/>
        </a:spcAft>
        <a:buClr>
          <a:schemeClr val="tx2"/>
        </a:buClr>
        <a:buSzPct val="80000"/>
        <a:buFont typeface="Wingdings" pitchFamily="2" charset="2"/>
        <a:buChar char="§"/>
        <a:defRPr kumimoji="1">
          <a:solidFill>
            <a:schemeClr val="tx1"/>
          </a:solidFill>
          <a:latin typeface="+mn-lt"/>
        </a:defRPr>
      </a:lvl7pPr>
      <a:lvl8pPr marL="3429086" indent="-228606" algn="l" rtl="0" eaLnBrk="1" fontAlgn="base" hangingPunct="1">
        <a:spcBef>
          <a:spcPct val="20000"/>
        </a:spcBef>
        <a:spcAft>
          <a:spcPct val="0"/>
        </a:spcAft>
        <a:buClr>
          <a:schemeClr val="tx2"/>
        </a:buClr>
        <a:buSzPct val="80000"/>
        <a:buFont typeface="Wingdings" pitchFamily="2" charset="2"/>
        <a:buChar char="§"/>
        <a:defRPr kumimoji="1">
          <a:solidFill>
            <a:schemeClr val="tx1"/>
          </a:solidFill>
          <a:latin typeface="+mn-lt"/>
        </a:defRPr>
      </a:lvl8pPr>
      <a:lvl9pPr marL="3886297" indent="-228606" algn="l" rtl="0" eaLnBrk="1" fontAlgn="base" hangingPunct="1">
        <a:spcBef>
          <a:spcPct val="20000"/>
        </a:spcBef>
        <a:spcAft>
          <a:spcPct val="0"/>
        </a:spcAft>
        <a:buClr>
          <a:schemeClr val="tx2"/>
        </a:buClr>
        <a:buSzPct val="80000"/>
        <a:buFont typeface="Wingdings" pitchFamily="2" charset="2"/>
        <a:buChar char="§"/>
        <a:defRPr kumimoji="1">
          <a:solidFill>
            <a:schemeClr val="tx1"/>
          </a:solidFill>
          <a:latin typeface="+mn-lt"/>
        </a:defRPr>
      </a:lvl9pPr>
    </p:bodyStyle>
    <p:otherStyle>
      <a:defPPr>
        <a:defRPr lang="en-US"/>
      </a:defPPr>
      <a:lvl1pPr marL="0" algn="l" defTabSz="914423" rtl="0" eaLnBrk="1" latinLnBrk="0" hangingPunct="1">
        <a:defRPr kumimoji="1" sz="1800" kern="1200">
          <a:solidFill>
            <a:schemeClr val="tx1"/>
          </a:solidFill>
          <a:latin typeface="+mn-lt"/>
          <a:ea typeface="+mn-ea"/>
          <a:cs typeface="+mn-cs"/>
        </a:defRPr>
      </a:lvl1pPr>
      <a:lvl2pPr marL="457212" algn="l" defTabSz="914423" rtl="0" eaLnBrk="1" latinLnBrk="0" hangingPunct="1">
        <a:defRPr kumimoji="1" sz="1800" kern="1200">
          <a:solidFill>
            <a:schemeClr val="tx1"/>
          </a:solidFill>
          <a:latin typeface="+mn-lt"/>
          <a:ea typeface="+mn-ea"/>
          <a:cs typeface="+mn-cs"/>
        </a:defRPr>
      </a:lvl2pPr>
      <a:lvl3pPr marL="914423" algn="l" defTabSz="914423" rtl="0" eaLnBrk="1" latinLnBrk="0" hangingPunct="1">
        <a:defRPr kumimoji="1" sz="1800" kern="1200">
          <a:solidFill>
            <a:schemeClr val="tx1"/>
          </a:solidFill>
          <a:latin typeface="+mn-lt"/>
          <a:ea typeface="+mn-ea"/>
          <a:cs typeface="+mn-cs"/>
        </a:defRPr>
      </a:lvl3pPr>
      <a:lvl4pPr marL="1371634" algn="l" defTabSz="914423" rtl="0" eaLnBrk="1" latinLnBrk="0" hangingPunct="1">
        <a:defRPr kumimoji="1" sz="1800" kern="1200">
          <a:solidFill>
            <a:schemeClr val="tx1"/>
          </a:solidFill>
          <a:latin typeface="+mn-lt"/>
          <a:ea typeface="+mn-ea"/>
          <a:cs typeface="+mn-cs"/>
        </a:defRPr>
      </a:lvl4pPr>
      <a:lvl5pPr marL="1828846" algn="l" defTabSz="914423" rtl="0" eaLnBrk="1" latinLnBrk="0" hangingPunct="1">
        <a:defRPr kumimoji="1" sz="1800" kern="1200">
          <a:solidFill>
            <a:schemeClr val="tx1"/>
          </a:solidFill>
          <a:latin typeface="+mn-lt"/>
          <a:ea typeface="+mn-ea"/>
          <a:cs typeface="+mn-cs"/>
        </a:defRPr>
      </a:lvl5pPr>
      <a:lvl6pPr marL="2286057" algn="l" defTabSz="914423" rtl="0" eaLnBrk="1" latinLnBrk="0" hangingPunct="1">
        <a:defRPr kumimoji="1" sz="1800" kern="1200">
          <a:solidFill>
            <a:schemeClr val="tx1"/>
          </a:solidFill>
          <a:latin typeface="+mn-lt"/>
          <a:ea typeface="+mn-ea"/>
          <a:cs typeface="+mn-cs"/>
        </a:defRPr>
      </a:lvl6pPr>
      <a:lvl7pPr marL="2743269" algn="l" defTabSz="914423" rtl="0" eaLnBrk="1" latinLnBrk="0" hangingPunct="1">
        <a:defRPr kumimoji="1" sz="1800" kern="1200">
          <a:solidFill>
            <a:schemeClr val="tx1"/>
          </a:solidFill>
          <a:latin typeface="+mn-lt"/>
          <a:ea typeface="+mn-ea"/>
          <a:cs typeface="+mn-cs"/>
        </a:defRPr>
      </a:lvl7pPr>
      <a:lvl8pPr marL="3200480" algn="l" defTabSz="914423" rtl="0" eaLnBrk="1" latinLnBrk="0" hangingPunct="1">
        <a:defRPr kumimoji="1" sz="1800" kern="1200">
          <a:solidFill>
            <a:schemeClr val="tx1"/>
          </a:solidFill>
          <a:latin typeface="+mn-lt"/>
          <a:ea typeface="+mn-ea"/>
          <a:cs typeface="+mn-cs"/>
        </a:defRPr>
      </a:lvl8pPr>
      <a:lvl9pPr marL="3657691" algn="l" defTabSz="914423"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notesSlide" Target="../notesSlides/notesSlide10.xml"/><Relationship Id="rId7" Type="http://schemas.openxmlformats.org/officeDocument/2006/relationships/image" Target="../media/image30.png"/><Relationship Id="rId2" Type="http://schemas.openxmlformats.org/officeDocument/2006/relationships/slideLayout" Target="../slideLayouts/slideLayout28.xml"/><Relationship Id="rId1" Type="http://schemas.openxmlformats.org/officeDocument/2006/relationships/vmlDrawing" Target="../drawings/vmlDrawing1.vml"/><Relationship Id="rId6" Type="http://schemas.openxmlformats.org/officeDocument/2006/relationships/image" Target="../media/image28.emf"/><Relationship Id="rId5" Type="http://schemas.openxmlformats.org/officeDocument/2006/relationships/oleObject" Target="../embeddings/oleObject1.bin"/><Relationship Id="rId4" Type="http://schemas.openxmlformats.org/officeDocument/2006/relationships/image" Target="../media/image29.png"/><Relationship Id="rId9" Type="http://schemas.openxmlformats.org/officeDocument/2006/relationships/image" Target="../media/image27.png"/></Relationships>
</file>

<file path=ppt/slides/_rels/slide11.xml.rels><?xml version="1.0" encoding="UTF-8" standalone="yes"?>
<Relationships xmlns="http://schemas.openxmlformats.org/package/2006/relationships"><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notesSlide" Target="../notesSlides/notesSlide11.xml"/><Relationship Id="rId1" Type="http://schemas.openxmlformats.org/officeDocument/2006/relationships/slideLayout" Target="../slideLayouts/slideLayout28.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1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2.xml"/><Relationship Id="rId1" Type="http://schemas.openxmlformats.org/officeDocument/2006/relationships/slideLayout" Target="../slideLayouts/slideLayout28.xml"/><Relationship Id="rId6" Type="http://schemas.openxmlformats.org/officeDocument/2006/relationships/image" Target="../media/image39.png"/><Relationship Id="rId5" Type="http://schemas.openxmlformats.org/officeDocument/2006/relationships/image" Target="../media/image35.png"/><Relationship Id="rId4" Type="http://schemas.openxmlformats.org/officeDocument/2006/relationships/image" Target="../media/image38.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15.xml"/><Relationship Id="rId5" Type="http://schemas.openxmlformats.org/officeDocument/2006/relationships/image" Target="../media/image18.pn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8.xml"/><Relationship Id="rId1" Type="http://schemas.openxmlformats.org/officeDocument/2006/relationships/slideLayout" Target="../slideLayouts/slideLayout41.xml"/></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343472" y="692696"/>
            <a:ext cx="9250610" cy="2127250"/>
          </a:xfrm>
        </p:spPr>
        <p:txBody>
          <a:bodyPr/>
          <a:lstStyle/>
          <a:p>
            <a:r>
              <a:rPr lang="ja-JP" altLang="ja-JP" sz="3600" dirty="0"/>
              <a:t>　</a:t>
            </a:r>
            <a:r>
              <a:rPr lang="en-US" altLang="ja-JP" sz="3600" dirty="0"/>
              <a:t>Practical cell based analog design methodology</a:t>
            </a:r>
            <a:r>
              <a:rPr lang="ja-JP" altLang="en-US" sz="3600" dirty="0"/>
              <a:t>　</a:t>
            </a:r>
            <a:r>
              <a:rPr lang="en-US" altLang="ja-JP" sz="3600" dirty="0"/>
              <a:t>Ⅱ (AnaCell) </a:t>
            </a:r>
            <a:r>
              <a:rPr lang="ja-JP" altLang="ja-JP" sz="3600" dirty="0"/>
              <a:t/>
            </a:r>
            <a:br>
              <a:rPr lang="ja-JP" altLang="ja-JP" sz="3600" dirty="0"/>
            </a:br>
            <a:endParaRPr lang="ja-JP" altLang="en-US" sz="3600" dirty="0">
              <a:ea typeface="ＭＳ Ｐゴシック" pitchFamily="50" charset="-128"/>
            </a:endParaRPr>
          </a:p>
        </p:txBody>
      </p:sp>
      <p:sp>
        <p:nvSpPr>
          <p:cNvPr id="2051" name="Rectangle 3"/>
          <p:cNvSpPr>
            <a:spLocks noGrp="1" noChangeArrowheads="1"/>
          </p:cNvSpPr>
          <p:nvPr>
            <p:ph type="subTitle" idx="1"/>
          </p:nvPr>
        </p:nvSpPr>
        <p:spPr>
          <a:xfrm>
            <a:off x="1343476" y="3212976"/>
            <a:ext cx="9505055" cy="3096344"/>
          </a:xfrm>
        </p:spPr>
        <p:txBody>
          <a:bodyPr/>
          <a:lstStyle/>
          <a:p>
            <a:r>
              <a:rPr lang="en-US" altLang="ja-JP" sz="2800" dirty="0">
                <a:solidFill>
                  <a:schemeClr val="tx2"/>
                </a:solidFill>
                <a:latin typeface="HGP創英角ｺﾞｼｯｸUB" panose="020B0900000000000000" pitchFamily="50" charset="-128"/>
                <a:ea typeface="HGP創英角ｺﾞｼｯｸUB" panose="020B0900000000000000" pitchFamily="50" charset="-128"/>
                <a:cs typeface="+mj-cs"/>
              </a:rPr>
              <a:t>Promotion of analog automatic cell generation with </a:t>
            </a:r>
          </a:p>
          <a:p>
            <a:r>
              <a:rPr lang="en-US" altLang="ja-JP" sz="2800" dirty="0">
                <a:solidFill>
                  <a:schemeClr val="tx2"/>
                </a:solidFill>
                <a:latin typeface="HGP創英角ｺﾞｼｯｸUB" panose="020B0900000000000000" pitchFamily="50" charset="-128"/>
                <a:ea typeface="HGP創英角ｺﾞｼｯｸUB" panose="020B0900000000000000" pitchFamily="50" charset="-128"/>
                <a:cs typeface="+mj-cs"/>
              </a:rPr>
              <a:t>the designability in AnaCell</a:t>
            </a:r>
            <a:endParaRPr lang="en-US" altLang="ja-JP" sz="3200" b="1" dirty="0">
              <a:ea typeface="ＭＳ Ｐゴシック" pitchFamily="50" charset="-128"/>
            </a:endParaRPr>
          </a:p>
          <a:p>
            <a:pPr algn="l"/>
            <a:r>
              <a:rPr lang="en-US" altLang="ja-JP" sz="2000" dirty="0">
                <a:ea typeface="ＭＳ Ｐゴシック" pitchFamily="50" charset="-128"/>
              </a:rPr>
              <a:t>Author Name : Akira Suzuki, Yukichi Todoroki,</a:t>
            </a:r>
            <a:r>
              <a:rPr lang="fi-FI" altLang="ja-JP" sz="2000" dirty="0">
                <a:ea typeface="ＭＳ Ｐゴシック" pitchFamily="50" charset="-128"/>
              </a:rPr>
              <a:t>Tomoyuki Kato,Masanori Kusano, 			</a:t>
            </a:r>
            <a:r>
              <a:rPr lang="en-US" altLang="ja-JP" sz="2000" dirty="0">
                <a:ea typeface="ＭＳ Ｐゴシック" pitchFamily="50" charset="-128"/>
              </a:rPr>
              <a:t>Nobuto Ono, Kazuhiro Miura ,Kazuyuki Kawauchi       :Jedat Inc.</a:t>
            </a:r>
          </a:p>
          <a:p>
            <a:pPr algn="l"/>
            <a:r>
              <a:rPr lang="en-US" altLang="ja-JP" sz="2000" dirty="0">
                <a:ea typeface="ＭＳ Ｐゴシック" pitchFamily="50" charset="-128"/>
              </a:rPr>
              <a:t>                      </a:t>
            </a:r>
          </a:p>
          <a:p>
            <a:pPr algn="l"/>
            <a:r>
              <a:rPr lang="en-US" altLang="ja-JP" sz="2000" dirty="0">
                <a:ea typeface="ＭＳ Ｐゴシック" pitchFamily="50" charset="-128"/>
              </a:rPr>
              <a:t>                        Takashi Ida, Yudai</a:t>
            </a:r>
            <a:r>
              <a:rPr lang="ja-JP" altLang="en-US" sz="2000" dirty="0">
                <a:ea typeface="ＭＳ Ｐゴシック" pitchFamily="50" charset="-128"/>
              </a:rPr>
              <a:t> </a:t>
            </a:r>
            <a:r>
              <a:rPr lang="en-US" altLang="ja-JP" sz="2000" dirty="0">
                <a:ea typeface="ＭＳ Ｐゴシック" pitchFamily="50" charset="-128"/>
              </a:rPr>
              <a:t>Abe, Yukiko Shibasaki, Anna Kuwana, </a:t>
            </a:r>
          </a:p>
          <a:p>
            <a:pPr algn="l"/>
            <a:r>
              <a:rPr lang="en-US" altLang="ja-JP" sz="2000" dirty="0">
                <a:ea typeface="ＭＳ Ｐゴシック" pitchFamily="50" charset="-128"/>
              </a:rPr>
              <a:t>                        Haruo Kobayashi</a:t>
            </a:r>
            <a:r>
              <a:rPr lang="ja-JP" altLang="en-US" sz="2000" dirty="0">
                <a:ea typeface="ＭＳ Ｐゴシック" pitchFamily="50" charset="-128"/>
              </a:rPr>
              <a:t>          </a:t>
            </a:r>
            <a:r>
              <a:rPr lang="en-US" altLang="ja-JP" sz="2000" dirty="0">
                <a:ea typeface="ＭＳ Ｐゴシック" pitchFamily="50" charset="-128"/>
              </a:rPr>
              <a:t>:</a:t>
            </a:r>
            <a:r>
              <a:rPr lang="ja-JP" altLang="en-US" sz="2000" dirty="0">
                <a:ea typeface="ＭＳ Ｐゴシック" pitchFamily="50" charset="-128"/>
              </a:rPr>
              <a:t> </a:t>
            </a:r>
            <a:r>
              <a:rPr lang="en-US" altLang="ja-JP" sz="2000" dirty="0">
                <a:ea typeface="ＭＳ Ｐゴシック" pitchFamily="50" charset="-128"/>
              </a:rPr>
              <a:t>Division of Electronics and 						                  Informatics, Gunma University</a:t>
            </a:r>
          </a:p>
          <a:p>
            <a:pPr algn="l"/>
            <a:endParaRPr lang="en-US" altLang="ja-JP" sz="2000" dirty="0">
              <a:ea typeface="ＭＳ Ｐゴシック" pitchFamily="50" charset="-128"/>
            </a:endParaRPr>
          </a:p>
          <a:p>
            <a:pPr algn="l"/>
            <a:endParaRPr lang="ja-JP" altLang="en-US" sz="2000" dirty="0">
              <a:ea typeface="ＭＳ Ｐゴシック" pitchFamily="50" charset="-128"/>
            </a:endParaRPr>
          </a:p>
        </p:txBody>
      </p:sp>
      <p:pic>
        <p:nvPicPr>
          <p:cNvPr id="3" name="図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30588" y="155653"/>
            <a:ext cx="1402083" cy="597409"/>
          </a:xfrm>
          <a:prstGeom prst="rect">
            <a:avLst/>
          </a:prstGeom>
        </p:spPr>
      </p:pic>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p:cNvSpPr>
            <a:spLocks noGrp="1"/>
          </p:cNvSpPr>
          <p:nvPr>
            <p:ph type="ftr" sz="quarter" idx="11"/>
          </p:nvPr>
        </p:nvSpPr>
        <p:spPr/>
        <p:txBody>
          <a:bodyPr/>
          <a:lstStyle/>
          <a:p>
            <a:r>
              <a:rPr lang="en-US" altLang="ja-JP" dirty="0" smtClean="0">
                <a:solidFill>
                  <a:srgbClr val="000000"/>
                </a:solidFill>
              </a:rPr>
              <a:t>Copyright 2019 Jedat Inc.</a:t>
            </a:r>
            <a:endParaRPr lang="en-US" altLang="ja-JP" dirty="0">
              <a:solidFill>
                <a:srgbClr val="000000"/>
              </a:solidFill>
            </a:endParaRPr>
          </a:p>
        </p:txBody>
      </p:sp>
      <p:sp>
        <p:nvSpPr>
          <p:cNvPr id="21" name="タイトル 1"/>
          <p:cNvSpPr>
            <a:spLocks noGrp="1"/>
          </p:cNvSpPr>
          <p:nvPr>
            <p:ph type="title"/>
          </p:nvPr>
        </p:nvSpPr>
        <p:spPr>
          <a:xfrm>
            <a:off x="623392" y="94879"/>
            <a:ext cx="10801200" cy="807753"/>
          </a:xfrm>
        </p:spPr>
        <p:txBody>
          <a:bodyPr/>
          <a:lstStyle/>
          <a:p>
            <a:r>
              <a:rPr lang="en-US" altLang="ja-JP" sz="2800" dirty="0">
                <a:ea typeface="ＭＳ Ｐゴシック" pitchFamily="50" charset="-128"/>
              </a:rPr>
              <a:t>2 Experiments in TPSco 65nm PDK</a:t>
            </a:r>
            <a:r>
              <a:rPr lang="ja-JP" altLang="en-US" sz="2800" dirty="0">
                <a:ea typeface="ＭＳ Ｐゴシック" pitchFamily="50" charset="-128"/>
              </a:rPr>
              <a:t> </a:t>
            </a:r>
            <a:endParaRPr lang="ja-JP" altLang="en-US" sz="2800" dirty="0"/>
          </a:p>
        </p:txBody>
      </p:sp>
      <p:sp>
        <p:nvSpPr>
          <p:cNvPr id="33" name="正方形/長方形 32"/>
          <p:cNvSpPr/>
          <p:nvPr/>
        </p:nvSpPr>
        <p:spPr>
          <a:xfrm>
            <a:off x="1202679" y="1002910"/>
            <a:ext cx="4739155" cy="646331"/>
          </a:xfrm>
          <a:prstGeom prst="rect">
            <a:avLst/>
          </a:prstGeom>
        </p:spPr>
        <p:txBody>
          <a:bodyPr wrap="square">
            <a:spAutoFit/>
          </a:bodyPr>
          <a:lstStyle/>
          <a:p>
            <a:r>
              <a:rPr lang="en-US" altLang="ja-JP" dirty="0" smtClean="0">
                <a:solidFill>
                  <a:srgbClr val="000000"/>
                </a:solidFill>
                <a:latin typeface="+mn-ea"/>
                <a:ea typeface="+mn-ea"/>
              </a:rPr>
              <a:t>1. </a:t>
            </a:r>
            <a:r>
              <a:rPr lang="en-US" altLang="ja-JP" dirty="0">
                <a:solidFill>
                  <a:srgbClr val="000000"/>
                </a:solidFill>
                <a:latin typeface="+mn-ea"/>
                <a:ea typeface="+mn-ea"/>
              </a:rPr>
              <a:t>Differential Input Circuit Single-Ended Signaling Type Telescopic Current Mirror</a:t>
            </a:r>
            <a:endParaRPr lang="ja-JP" altLang="en-US" dirty="0">
              <a:solidFill>
                <a:srgbClr val="000000"/>
              </a:solidFill>
              <a:latin typeface="+mn-ea"/>
              <a:ea typeface="+mn-ea"/>
            </a:endParaRPr>
          </a:p>
        </p:txBody>
      </p:sp>
      <p:sp>
        <p:nvSpPr>
          <p:cNvPr id="35" name="角丸四角形 34"/>
          <p:cNvSpPr/>
          <p:nvPr/>
        </p:nvSpPr>
        <p:spPr>
          <a:xfrm>
            <a:off x="1631504" y="5794069"/>
            <a:ext cx="3295650" cy="839576"/>
          </a:xfrm>
          <a:prstGeom prst="roundRect">
            <a:avLst/>
          </a:prstGeom>
          <a:gradFill rotWithShape="1">
            <a:gsLst>
              <a:gs pos="0">
                <a:srgbClr val="B01513">
                  <a:tint val="98000"/>
                  <a:lumMod val="114000"/>
                </a:srgbClr>
              </a:gs>
              <a:gs pos="100000">
                <a:srgbClr val="B01513">
                  <a:shade val="90000"/>
                  <a:lumMod val="84000"/>
                </a:srgbClr>
              </a:gs>
            </a:gsLst>
            <a:lin ang="5400000" scaled="0"/>
          </a:gradFill>
          <a:ln>
            <a:noFill/>
          </a:ln>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p:spPr>
        <p:txBody>
          <a:bodyPr rtlCol="0" anchor="ctr"/>
          <a:lstStyle/>
          <a:p>
            <a:pPr algn="ctr"/>
            <a:r>
              <a:rPr lang="en-US" altLang="ja-JP" dirty="0" smtClean="0">
                <a:solidFill>
                  <a:srgbClr val="FFFFFF"/>
                </a:solidFill>
                <a:latin typeface="Cambria" panose="02040503050406030204" pitchFamily="18" charset="0"/>
              </a:rPr>
              <a:t>Auto Bias setting </a:t>
            </a:r>
          </a:p>
          <a:p>
            <a:pPr algn="ctr"/>
            <a:r>
              <a:rPr lang="en-US" altLang="ja-JP" sz="1400" dirty="0">
                <a:solidFill>
                  <a:srgbClr val="FFFFFF"/>
                </a:solidFill>
                <a:latin typeface="Cambria" panose="02040503050406030204" pitchFamily="18" charset="0"/>
              </a:rPr>
              <a:t>5minute  </a:t>
            </a:r>
          </a:p>
          <a:p>
            <a:pPr algn="ctr"/>
            <a:r>
              <a:rPr lang="ja-JP" altLang="en-US" sz="1400" dirty="0">
                <a:solidFill>
                  <a:srgbClr val="FFFFFF"/>
                </a:solidFill>
                <a:latin typeface="Cambria" panose="02040503050406030204" pitchFamily="18" charset="0"/>
              </a:rPr>
              <a:t>（</a:t>
            </a:r>
            <a:r>
              <a:rPr lang="en-US" altLang="ja-JP" sz="1400" dirty="0">
                <a:solidFill>
                  <a:srgbClr val="FFFFFF"/>
                </a:solidFill>
                <a:latin typeface="Cambria" panose="02040503050406030204" pitchFamily="18" charset="0"/>
              </a:rPr>
              <a:t>60s/1Tr searching  for 10 L cases</a:t>
            </a:r>
            <a:r>
              <a:rPr lang="ja-JP" altLang="en-US" sz="1400" dirty="0">
                <a:solidFill>
                  <a:srgbClr val="FFFFFF"/>
                </a:solidFill>
                <a:latin typeface="Cambria" panose="02040503050406030204" pitchFamily="18" charset="0"/>
              </a:rPr>
              <a:t>）</a:t>
            </a:r>
            <a:endParaRPr kumimoji="1" lang="ja-JP" altLang="en-US" sz="1400" kern="0" dirty="0">
              <a:solidFill>
                <a:srgbClr val="FFFFFF"/>
              </a:solidFill>
              <a:latin typeface="Century Gothic" panose="020B0502020202020204"/>
              <a:ea typeface="メイリオ" panose="020B0604030504040204" pitchFamily="50" charset="-128"/>
            </a:endParaRPr>
          </a:p>
        </p:txBody>
      </p:sp>
      <p:pic>
        <p:nvPicPr>
          <p:cNvPr id="36" name="図 35"/>
          <p:cNvPicPr>
            <a:picLocks noChangeAspect="1"/>
          </p:cNvPicPr>
          <p:nvPr/>
        </p:nvPicPr>
        <p:blipFill>
          <a:blip r:embed="rId4"/>
          <a:stretch>
            <a:fillRect/>
          </a:stretch>
        </p:blipFill>
        <p:spPr>
          <a:xfrm>
            <a:off x="3644775" y="1700812"/>
            <a:ext cx="1444014" cy="2607647"/>
          </a:xfrm>
          <a:prstGeom prst="rect">
            <a:avLst/>
          </a:prstGeom>
        </p:spPr>
      </p:pic>
      <p:graphicFrame>
        <p:nvGraphicFramePr>
          <p:cNvPr id="37" name="オブジェクト 36"/>
          <p:cNvGraphicFramePr>
            <a:graphicFrameLocks noChangeAspect="1"/>
          </p:cNvGraphicFramePr>
          <p:nvPr>
            <p:extLst>
              <p:ext uri="{D42A27DB-BD31-4B8C-83A1-F6EECF244321}">
                <p14:modId xmlns:p14="http://schemas.microsoft.com/office/powerpoint/2010/main" val="2906731410"/>
              </p:ext>
            </p:extLst>
          </p:nvPr>
        </p:nvGraphicFramePr>
        <p:xfrm>
          <a:off x="687029" y="1804918"/>
          <a:ext cx="3101935" cy="3928338"/>
        </p:xfrm>
        <a:graphic>
          <a:graphicData uri="http://schemas.openxmlformats.org/presentationml/2006/ole">
            <mc:AlternateContent xmlns:mc="http://schemas.openxmlformats.org/markup-compatibility/2006">
              <mc:Choice xmlns:v="urn:schemas-microsoft-com:vml" Requires="v">
                <p:oleObj spid="_x0000_s7363" name="MlpDrw" r:id="rId5" imgW="6256080" imgH="9730080" progId="MolipDraw.Document">
                  <p:embed/>
                </p:oleObj>
              </mc:Choice>
              <mc:Fallback>
                <p:oleObj name="MlpDrw" r:id="rId5" imgW="6256080" imgH="9730080" progId="MolipDraw.Document">
                  <p:embed/>
                  <p:pic>
                    <p:nvPicPr>
                      <p:cNvPr id="0" name=""/>
                      <p:cNvPicPr/>
                      <p:nvPr/>
                    </p:nvPicPr>
                    <p:blipFill>
                      <a:blip r:embed="rId6"/>
                      <a:stretch>
                        <a:fillRect/>
                      </a:stretch>
                    </p:blipFill>
                    <p:spPr>
                      <a:xfrm>
                        <a:off x="687029" y="1804918"/>
                        <a:ext cx="3101935" cy="3928338"/>
                      </a:xfrm>
                      <a:prstGeom prst="rect">
                        <a:avLst/>
                      </a:prstGeom>
                    </p:spPr>
                  </p:pic>
                </p:oleObj>
              </mc:Fallback>
            </mc:AlternateContent>
          </a:graphicData>
        </a:graphic>
      </p:graphicFrame>
      <p:pic>
        <p:nvPicPr>
          <p:cNvPr id="38" name="図 37"/>
          <p:cNvPicPr>
            <a:picLocks noChangeAspect="1"/>
          </p:cNvPicPr>
          <p:nvPr/>
        </p:nvPicPr>
        <p:blipFill>
          <a:blip r:embed="rId7"/>
          <a:stretch>
            <a:fillRect/>
          </a:stretch>
        </p:blipFill>
        <p:spPr>
          <a:xfrm>
            <a:off x="3684981" y="4379210"/>
            <a:ext cx="1434250" cy="539573"/>
          </a:xfrm>
          <a:prstGeom prst="rect">
            <a:avLst/>
          </a:prstGeom>
        </p:spPr>
      </p:pic>
      <p:sp>
        <p:nvSpPr>
          <p:cNvPr id="2" name="右矢印 1"/>
          <p:cNvSpPr/>
          <p:nvPr/>
        </p:nvSpPr>
        <p:spPr bwMode="auto">
          <a:xfrm>
            <a:off x="5525830" y="3095253"/>
            <a:ext cx="641881" cy="1296144"/>
          </a:xfrm>
          <a:prstGeom prst="rightArrow">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ja-JP" altLang="en-US" dirty="0" smtClean="0">
              <a:solidFill>
                <a:srgbClr val="000000"/>
              </a:solidFill>
            </a:endParaRPr>
          </a:p>
        </p:txBody>
      </p:sp>
      <p:sp>
        <p:nvSpPr>
          <p:cNvPr id="3" name="テキスト ボックス 2"/>
          <p:cNvSpPr txBox="1"/>
          <p:nvPr/>
        </p:nvSpPr>
        <p:spPr>
          <a:xfrm>
            <a:off x="3757598" y="4905183"/>
            <a:ext cx="1233799" cy="338554"/>
          </a:xfrm>
          <a:prstGeom prst="rect">
            <a:avLst/>
          </a:prstGeom>
          <a:noFill/>
        </p:spPr>
        <p:txBody>
          <a:bodyPr wrap="none" rtlCol="0">
            <a:spAutoFit/>
          </a:bodyPr>
          <a:lstStyle/>
          <a:p>
            <a:r>
              <a:rPr kumimoji="1" lang="en-US" altLang="ja-JP" sz="1600" dirty="0">
                <a:solidFill>
                  <a:srgbClr val="000000"/>
                </a:solidFill>
                <a:latin typeface="Cambria" panose="02040503050406030204" pitchFamily="18" charset="0"/>
              </a:rPr>
              <a:t>Initial Value</a:t>
            </a:r>
            <a:endParaRPr kumimoji="1" lang="ja-JP" altLang="en-US" sz="1600" dirty="0">
              <a:solidFill>
                <a:srgbClr val="000000"/>
              </a:solidFill>
              <a:latin typeface="Cambria" panose="02040503050406030204" pitchFamily="18" charset="0"/>
            </a:endParaRPr>
          </a:p>
        </p:txBody>
      </p:sp>
      <p:pic>
        <p:nvPicPr>
          <p:cNvPr id="8" name="図 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663787" y="1445578"/>
            <a:ext cx="4342681" cy="2521264"/>
          </a:xfrm>
          <a:prstGeom prst="rect">
            <a:avLst/>
          </a:prstGeom>
        </p:spPr>
      </p:pic>
      <p:sp>
        <p:nvSpPr>
          <p:cNvPr id="15" name="正方形/長方形 14"/>
          <p:cNvSpPr/>
          <p:nvPr/>
        </p:nvSpPr>
        <p:spPr bwMode="auto">
          <a:xfrm>
            <a:off x="8227978" y="3181331"/>
            <a:ext cx="1316181" cy="561997"/>
          </a:xfrm>
          <a:prstGeom prst="rect">
            <a:avLst/>
          </a:prstGeom>
          <a:noFill/>
          <a:ln w="285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ja-JP" altLang="en-US" dirty="0" smtClean="0">
              <a:solidFill>
                <a:srgbClr val="000000"/>
              </a:solidFill>
            </a:endParaRPr>
          </a:p>
        </p:txBody>
      </p:sp>
      <p:sp>
        <p:nvSpPr>
          <p:cNvPr id="16" name="正方形/長方形 15"/>
          <p:cNvSpPr/>
          <p:nvPr/>
        </p:nvSpPr>
        <p:spPr bwMode="auto">
          <a:xfrm>
            <a:off x="9590053" y="3181331"/>
            <a:ext cx="1316181" cy="561997"/>
          </a:xfrm>
          <a:prstGeom prst="rect">
            <a:avLst/>
          </a:prstGeom>
          <a:noFill/>
          <a:ln w="285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ja-JP" altLang="en-US" dirty="0" smtClean="0">
              <a:solidFill>
                <a:srgbClr val="000000"/>
              </a:solidFill>
            </a:endParaRPr>
          </a:p>
        </p:txBody>
      </p:sp>
      <p:sp>
        <p:nvSpPr>
          <p:cNvPr id="9" name="テキスト ボックス 8"/>
          <p:cNvSpPr txBox="1"/>
          <p:nvPr/>
        </p:nvSpPr>
        <p:spPr>
          <a:xfrm>
            <a:off x="8502768" y="3209814"/>
            <a:ext cx="853119" cy="230832"/>
          </a:xfrm>
          <a:prstGeom prst="rect">
            <a:avLst/>
          </a:prstGeom>
          <a:noFill/>
        </p:spPr>
        <p:txBody>
          <a:bodyPr wrap="none" rtlCol="0">
            <a:spAutoFit/>
          </a:bodyPr>
          <a:lstStyle/>
          <a:p>
            <a:r>
              <a:rPr kumimoji="1" lang="en-US" altLang="ja-JP" sz="900" dirty="0">
                <a:solidFill>
                  <a:srgbClr val="FF0000"/>
                </a:solidFill>
                <a:latin typeface="Cambria" panose="02040503050406030204" pitchFamily="18" charset="0"/>
              </a:rPr>
              <a:t>Setting of Vgs</a:t>
            </a:r>
            <a:endParaRPr kumimoji="1" lang="ja-JP" altLang="en-US" sz="900" dirty="0">
              <a:solidFill>
                <a:srgbClr val="FF0000"/>
              </a:solidFill>
              <a:latin typeface="Cambria" panose="02040503050406030204" pitchFamily="18" charset="0"/>
            </a:endParaRPr>
          </a:p>
        </p:txBody>
      </p:sp>
      <p:sp>
        <p:nvSpPr>
          <p:cNvPr id="10" name="テキスト ボックス 9"/>
          <p:cNvSpPr txBox="1"/>
          <p:nvPr/>
        </p:nvSpPr>
        <p:spPr>
          <a:xfrm>
            <a:off x="8706048" y="3724277"/>
            <a:ext cx="1678665" cy="261610"/>
          </a:xfrm>
          <a:prstGeom prst="rect">
            <a:avLst/>
          </a:prstGeom>
          <a:noFill/>
        </p:spPr>
        <p:txBody>
          <a:bodyPr wrap="none" rtlCol="0">
            <a:spAutoFit/>
          </a:bodyPr>
          <a:lstStyle/>
          <a:p>
            <a:r>
              <a:rPr kumimoji="1" lang="en-US" altLang="ja-JP" sz="1100" dirty="0">
                <a:solidFill>
                  <a:srgbClr val="0000FF"/>
                </a:solidFill>
                <a:latin typeface="Cambria" panose="02040503050406030204" pitchFamily="18" charset="0"/>
              </a:rPr>
              <a:t>Range of effect messages</a:t>
            </a:r>
            <a:endParaRPr kumimoji="1" lang="ja-JP" altLang="en-US" sz="1100" dirty="0">
              <a:solidFill>
                <a:srgbClr val="0000FF"/>
              </a:solidFill>
              <a:latin typeface="Cambria" panose="02040503050406030204" pitchFamily="18" charset="0"/>
            </a:endParaRPr>
          </a:p>
        </p:txBody>
      </p:sp>
      <p:sp>
        <p:nvSpPr>
          <p:cNvPr id="12" name="角丸四角形 11"/>
          <p:cNvSpPr/>
          <p:nvPr/>
        </p:nvSpPr>
        <p:spPr bwMode="auto">
          <a:xfrm>
            <a:off x="8263839" y="3422651"/>
            <a:ext cx="904081" cy="294482"/>
          </a:xfrm>
          <a:prstGeom prst="roundRect">
            <a:avLst/>
          </a:prstGeom>
          <a:noFill/>
          <a:ln w="9525"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ja-JP" altLang="en-US" dirty="0" smtClean="0">
              <a:solidFill>
                <a:srgbClr val="000000"/>
              </a:solidFill>
            </a:endParaRPr>
          </a:p>
        </p:txBody>
      </p:sp>
      <p:sp>
        <p:nvSpPr>
          <p:cNvPr id="23" name="角丸四角形 22"/>
          <p:cNvSpPr/>
          <p:nvPr/>
        </p:nvSpPr>
        <p:spPr bwMode="auto">
          <a:xfrm>
            <a:off x="9617109" y="3422651"/>
            <a:ext cx="904081" cy="294482"/>
          </a:xfrm>
          <a:prstGeom prst="roundRect">
            <a:avLst/>
          </a:prstGeom>
          <a:noFill/>
          <a:ln w="9525"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ja-JP" altLang="en-US" dirty="0" smtClean="0">
              <a:solidFill>
                <a:srgbClr val="000000"/>
              </a:solidFill>
            </a:endParaRPr>
          </a:p>
        </p:txBody>
      </p:sp>
      <p:cxnSp>
        <p:nvCxnSpPr>
          <p:cNvPr id="14" name="直線コネクタ 13"/>
          <p:cNvCxnSpPr/>
          <p:nvPr/>
        </p:nvCxnSpPr>
        <p:spPr bwMode="auto">
          <a:xfrm>
            <a:off x="8990245" y="3645024"/>
            <a:ext cx="103733" cy="144016"/>
          </a:xfrm>
          <a:prstGeom prst="line">
            <a:avLst/>
          </a:prstGeom>
          <a:solidFill>
            <a:schemeClr val="accent1"/>
          </a:solidFill>
          <a:ln w="9525"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8" name="テキスト ボックス 27"/>
          <p:cNvSpPr txBox="1"/>
          <p:nvPr/>
        </p:nvSpPr>
        <p:spPr>
          <a:xfrm>
            <a:off x="9854263" y="3209814"/>
            <a:ext cx="859531" cy="230832"/>
          </a:xfrm>
          <a:prstGeom prst="rect">
            <a:avLst/>
          </a:prstGeom>
          <a:noFill/>
        </p:spPr>
        <p:txBody>
          <a:bodyPr wrap="none" rtlCol="0">
            <a:spAutoFit/>
          </a:bodyPr>
          <a:lstStyle/>
          <a:p>
            <a:r>
              <a:rPr kumimoji="1" lang="en-US" altLang="ja-JP" sz="900" dirty="0">
                <a:solidFill>
                  <a:srgbClr val="FF0000"/>
                </a:solidFill>
                <a:latin typeface="Cambria" panose="02040503050406030204" pitchFamily="18" charset="0"/>
              </a:rPr>
              <a:t>Setting of Vds</a:t>
            </a:r>
            <a:endParaRPr kumimoji="1" lang="ja-JP" altLang="en-US" sz="900" dirty="0">
              <a:solidFill>
                <a:srgbClr val="FF0000"/>
              </a:solidFill>
              <a:latin typeface="Cambria" panose="02040503050406030204" pitchFamily="18" charset="0"/>
            </a:endParaRPr>
          </a:p>
        </p:txBody>
      </p:sp>
      <p:cxnSp>
        <p:nvCxnSpPr>
          <p:cNvPr id="30" name="直線コネクタ 29"/>
          <p:cNvCxnSpPr/>
          <p:nvPr/>
        </p:nvCxnSpPr>
        <p:spPr bwMode="auto">
          <a:xfrm flipH="1">
            <a:off x="9883943" y="3651211"/>
            <a:ext cx="103733" cy="144016"/>
          </a:xfrm>
          <a:prstGeom prst="line">
            <a:avLst/>
          </a:prstGeom>
          <a:solidFill>
            <a:schemeClr val="accent1"/>
          </a:solidFill>
          <a:ln w="9525"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41" name="図 40"/>
          <p:cNvPicPr>
            <a:picLocks noChangeAspect="1"/>
          </p:cNvPicPr>
          <p:nvPr/>
        </p:nvPicPr>
        <p:blipFill>
          <a:blip r:embed="rId9"/>
          <a:stretch>
            <a:fillRect/>
          </a:stretch>
        </p:blipFill>
        <p:spPr>
          <a:xfrm>
            <a:off x="8377568" y="4053257"/>
            <a:ext cx="1245870" cy="1539723"/>
          </a:xfrm>
          <a:prstGeom prst="rect">
            <a:avLst/>
          </a:prstGeom>
        </p:spPr>
      </p:pic>
      <p:sp>
        <p:nvSpPr>
          <p:cNvPr id="43" name="角丸四角形 42"/>
          <p:cNvSpPr/>
          <p:nvPr/>
        </p:nvSpPr>
        <p:spPr>
          <a:xfrm>
            <a:off x="7394283" y="5770775"/>
            <a:ext cx="3295650" cy="839576"/>
          </a:xfrm>
          <a:prstGeom prst="roundRect">
            <a:avLst/>
          </a:prstGeom>
          <a:gradFill rotWithShape="1">
            <a:gsLst>
              <a:gs pos="0">
                <a:srgbClr val="B01513">
                  <a:tint val="98000"/>
                  <a:lumMod val="114000"/>
                </a:srgbClr>
              </a:gs>
              <a:gs pos="100000">
                <a:srgbClr val="B01513">
                  <a:shade val="90000"/>
                  <a:lumMod val="84000"/>
                </a:srgbClr>
              </a:gs>
            </a:gsLst>
            <a:lin ang="5400000" scaled="0"/>
          </a:gradFill>
          <a:ln>
            <a:noFill/>
          </a:ln>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p:spPr>
        <p:txBody>
          <a:bodyPr rtlCol="0" anchor="ctr"/>
          <a:lstStyle/>
          <a:p>
            <a:pPr algn="ctr"/>
            <a:r>
              <a:rPr lang="en-US" altLang="ja-JP" dirty="0" smtClean="0">
                <a:solidFill>
                  <a:srgbClr val="FFFFFF"/>
                </a:solidFill>
                <a:latin typeface="Cambria" panose="02040503050406030204" pitchFamily="18" charset="0"/>
              </a:rPr>
              <a:t>Bias Adjustment</a:t>
            </a:r>
          </a:p>
          <a:p>
            <a:pPr algn="ctr"/>
            <a:r>
              <a:rPr lang="en-US" altLang="ja-JP" sz="1400" dirty="0">
                <a:solidFill>
                  <a:srgbClr val="FFFFFF"/>
                </a:solidFill>
                <a:latin typeface="Cambria" panose="02040503050406030204" pitchFamily="18" charset="0"/>
              </a:rPr>
              <a:t>0 </a:t>
            </a:r>
            <a:r>
              <a:rPr lang="ja-JP" altLang="en-US" sz="1400" dirty="0">
                <a:solidFill>
                  <a:srgbClr val="FFFFFF"/>
                </a:solidFill>
                <a:latin typeface="Cambria" panose="02040503050406030204" pitchFamily="18" charset="0"/>
              </a:rPr>
              <a:t>～ </a:t>
            </a:r>
            <a:r>
              <a:rPr lang="en-US" altLang="ja-JP" sz="1400" dirty="0">
                <a:solidFill>
                  <a:srgbClr val="FFFFFF"/>
                </a:solidFill>
                <a:latin typeface="Cambria" panose="02040503050406030204" pitchFamily="18" charset="0"/>
              </a:rPr>
              <a:t>1minute </a:t>
            </a:r>
          </a:p>
          <a:p>
            <a:pPr algn="ctr"/>
            <a:r>
              <a:rPr lang="ja-JP" altLang="en-US" sz="1400" dirty="0">
                <a:solidFill>
                  <a:srgbClr val="FFFFFF"/>
                </a:solidFill>
                <a:latin typeface="Cambria" panose="02040503050406030204" pitchFamily="18" charset="0"/>
              </a:rPr>
              <a:t>（</a:t>
            </a:r>
            <a:r>
              <a:rPr lang="en-US" altLang="ja-JP" sz="1400" dirty="0">
                <a:solidFill>
                  <a:srgbClr val="FFFFFF"/>
                </a:solidFill>
                <a:latin typeface="Cambria" panose="02040503050406030204" pitchFamily="18" charset="0"/>
              </a:rPr>
              <a:t>60s/1Tr searching</a:t>
            </a:r>
            <a:r>
              <a:rPr lang="ja-JP" altLang="en-US" sz="1400" dirty="0">
                <a:solidFill>
                  <a:srgbClr val="FFFFFF"/>
                </a:solidFill>
                <a:latin typeface="Cambria" panose="02040503050406030204" pitchFamily="18" charset="0"/>
              </a:rPr>
              <a:t>）</a:t>
            </a:r>
            <a:endParaRPr kumimoji="1" lang="ja-JP" altLang="en-US" sz="1400" kern="0" dirty="0">
              <a:solidFill>
                <a:srgbClr val="FFFFFF"/>
              </a:solidFill>
              <a:latin typeface="Century Gothic" panose="020B0502020202020204"/>
              <a:ea typeface="メイリオ" panose="020B0604030504040204" pitchFamily="50" charset="-128"/>
            </a:endParaRPr>
          </a:p>
        </p:txBody>
      </p:sp>
      <p:sp>
        <p:nvSpPr>
          <p:cNvPr id="20" name="テキスト ボックス 19"/>
          <p:cNvSpPr txBox="1"/>
          <p:nvPr/>
        </p:nvSpPr>
        <p:spPr>
          <a:xfrm>
            <a:off x="7540426" y="4163156"/>
            <a:ext cx="824456" cy="338554"/>
          </a:xfrm>
          <a:prstGeom prst="rect">
            <a:avLst/>
          </a:prstGeom>
          <a:noFill/>
        </p:spPr>
        <p:txBody>
          <a:bodyPr wrap="none" rtlCol="0">
            <a:spAutoFit/>
          </a:bodyPr>
          <a:lstStyle/>
          <a:p>
            <a:r>
              <a:rPr kumimoji="1" lang="en-US" altLang="ja-JP" sz="1600" dirty="0">
                <a:solidFill>
                  <a:srgbClr val="000000"/>
                </a:solidFill>
                <a:latin typeface="Cambria" panose="02040503050406030204" pitchFamily="18" charset="0"/>
              </a:rPr>
              <a:t>Ids-Vgs</a:t>
            </a:r>
            <a:endParaRPr kumimoji="1" lang="ja-JP" altLang="en-US" sz="1600" dirty="0">
              <a:solidFill>
                <a:srgbClr val="000000"/>
              </a:solidFill>
              <a:latin typeface="Cambria" panose="02040503050406030204" pitchFamily="18" charset="0"/>
            </a:endParaRPr>
          </a:p>
        </p:txBody>
      </p:sp>
      <p:sp>
        <p:nvSpPr>
          <p:cNvPr id="44" name="テキスト ボックス 43"/>
          <p:cNvSpPr txBox="1"/>
          <p:nvPr/>
        </p:nvSpPr>
        <p:spPr>
          <a:xfrm>
            <a:off x="9617108" y="4170093"/>
            <a:ext cx="834267" cy="338554"/>
          </a:xfrm>
          <a:prstGeom prst="rect">
            <a:avLst/>
          </a:prstGeom>
          <a:noFill/>
        </p:spPr>
        <p:txBody>
          <a:bodyPr wrap="none" rtlCol="0">
            <a:spAutoFit/>
          </a:bodyPr>
          <a:lstStyle/>
          <a:p>
            <a:r>
              <a:rPr kumimoji="1" lang="en-US" altLang="ja-JP" sz="1600" dirty="0">
                <a:solidFill>
                  <a:srgbClr val="000000"/>
                </a:solidFill>
                <a:latin typeface="Cambria" panose="02040503050406030204" pitchFamily="18" charset="0"/>
              </a:rPr>
              <a:t>Ids-Vds</a:t>
            </a:r>
            <a:endParaRPr kumimoji="1" lang="ja-JP" altLang="en-US" sz="1600" dirty="0">
              <a:solidFill>
                <a:srgbClr val="000000"/>
              </a:solidFill>
              <a:latin typeface="Cambria" panose="02040503050406030204" pitchFamily="18" charset="0"/>
            </a:endParaRPr>
          </a:p>
        </p:txBody>
      </p:sp>
      <p:sp>
        <p:nvSpPr>
          <p:cNvPr id="45" name="テキスト ボックス 44"/>
          <p:cNvSpPr txBox="1"/>
          <p:nvPr/>
        </p:nvSpPr>
        <p:spPr>
          <a:xfrm>
            <a:off x="7343256" y="4640707"/>
            <a:ext cx="1021626" cy="338554"/>
          </a:xfrm>
          <a:prstGeom prst="rect">
            <a:avLst/>
          </a:prstGeom>
          <a:noFill/>
        </p:spPr>
        <p:txBody>
          <a:bodyPr wrap="none" rtlCol="0">
            <a:spAutoFit/>
          </a:bodyPr>
          <a:lstStyle/>
          <a:p>
            <a:r>
              <a:rPr kumimoji="1" lang="en-US" altLang="ja-JP" sz="1600" dirty="0">
                <a:solidFill>
                  <a:srgbClr val="000000"/>
                </a:solidFill>
                <a:latin typeface="Cambria" panose="02040503050406030204" pitchFamily="18" charset="0"/>
              </a:rPr>
              <a:t>Vgs-Limit</a:t>
            </a:r>
            <a:endParaRPr kumimoji="1" lang="ja-JP" altLang="en-US" sz="1600" dirty="0">
              <a:solidFill>
                <a:srgbClr val="000000"/>
              </a:solidFill>
              <a:latin typeface="Cambria" panose="02040503050406030204" pitchFamily="18" charset="0"/>
            </a:endParaRPr>
          </a:p>
        </p:txBody>
      </p:sp>
      <p:sp>
        <p:nvSpPr>
          <p:cNvPr id="46" name="テキスト ボックス 45"/>
          <p:cNvSpPr txBox="1"/>
          <p:nvPr/>
        </p:nvSpPr>
        <p:spPr>
          <a:xfrm>
            <a:off x="9617109" y="4642674"/>
            <a:ext cx="1611275" cy="338554"/>
          </a:xfrm>
          <a:prstGeom prst="rect">
            <a:avLst/>
          </a:prstGeom>
          <a:noFill/>
        </p:spPr>
        <p:txBody>
          <a:bodyPr wrap="none" rtlCol="0">
            <a:spAutoFit/>
          </a:bodyPr>
          <a:lstStyle/>
          <a:p>
            <a:r>
              <a:rPr kumimoji="1" lang="en-US" altLang="ja-JP" sz="1600" dirty="0">
                <a:solidFill>
                  <a:srgbClr val="000000"/>
                </a:solidFill>
                <a:latin typeface="Cambria" panose="02040503050406030204" pitchFamily="18" charset="0"/>
              </a:rPr>
              <a:t>Lower Limit Vds</a:t>
            </a:r>
            <a:endParaRPr kumimoji="1" lang="ja-JP" altLang="en-US" sz="1600" dirty="0">
              <a:solidFill>
                <a:srgbClr val="000000"/>
              </a:solidFill>
              <a:latin typeface="Cambria" panose="02040503050406030204" pitchFamily="18" charset="0"/>
            </a:endParaRPr>
          </a:p>
        </p:txBody>
      </p:sp>
      <p:sp>
        <p:nvSpPr>
          <p:cNvPr id="47" name="テキスト ボックス 46"/>
          <p:cNvSpPr txBox="1"/>
          <p:nvPr/>
        </p:nvSpPr>
        <p:spPr>
          <a:xfrm>
            <a:off x="6772626" y="5044655"/>
            <a:ext cx="1620380" cy="584775"/>
          </a:xfrm>
          <a:prstGeom prst="rect">
            <a:avLst/>
          </a:prstGeom>
          <a:noFill/>
        </p:spPr>
        <p:txBody>
          <a:bodyPr wrap="none" rtlCol="0">
            <a:spAutoFit/>
          </a:bodyPr>
          <a:lstStyle/>
          <a:p>
            <a:r>
              <a:rPr kumimoji="1" lang="en-US" altLang="ja-JP" sz="1600" dirty="0">
                <a:solidFill>
                  <a:srgbClr val="000000"/>
                </a:solidFill>
                <a:latin typeface="Cambria" panose="02040503050406030204" pitchFamily="18" charset="0"/>
              </a:rPr>
              <a:t>gm parameter </a:t>
            </a:r>
          </a:p>
          <a:p>
            <a:r>
              <a:rPr kumimoji="1" lang="en-US" altLang="ja-JP" sz="1600" dirty="0">
                <a:solidFill>
                  <a:srgbClr val="000000"/>
                </a:solidFill>
                <a:latin typeface="Cambria" panose="02040503050406030204" pitchFamily="18" charset="0"/>
              </a:rPr>
              <a:t>at DC Bias Point </a:t>
            </a:r>
            <a:endParaRPr kumimoji="1" lang="ja-JP" altLang="en-US" sz="1600" dirty="0">
              <a:solidFill>
                <a:srgbClr val="000000"/>
              </a:solidFill>
              <a:latin typeface="Cambria" panose="02040503050406030204" pitchFamily="18" charset="0"/>
            </a:endParaRPr>
          </a:p>
        </p:txBody>
      </p:sp>
      <p:sp>
        <p:nvSpPr>
          <p:cNvPr id="48" name="テキスト ボックス 47"/>
          <p:cNvSpPr txBox="1"/>
          <p:nvPr/>
        </p:nvSpPr>
        <p:spPr>
          <a:xfrm>
            <a:off x="9636125" y="5040348"/>
            <a:ext cx="1620380" cy="584775"/>
          </a:xfrm>
          <a:prstGeom prst="rect">
            <a:avLst/>
          </a:prstGeom>
          <a:noFill/>
        </p:spPr>
        <p:txBody>
          <a:bodyPr wrap="none" rtlCol="0">
            <a:spAutoFit/>
          </a:bodyPr>
          <a:lstStyle/>
          <a:p>
            <a:r>
              <a:rPr kumimoji="1" lang="en-US" altLang="ja-JP" sz="1600" dirty="0">
                <a:solidFill>
                  <a:srgbClr val="000000"/>
                </a:solidFill>
                <a:latin typeface="Cambria" panose="02040503050406030204" pitchFamily="18" charset="0"/>
              </a:rPr>
              <a:t>gd parameter </a:t>
            </a:r>
          </a:p>
          <a:p>
            <a:r>
              <a:rPr kumimoji="1" lang="en-US" altLang="ja-JP" sz="1600" dirty="0">
                <a:solidFill>
                  <a:srgbClr val="000000"/>
                </a:solidFill>
                <a:latin typeface="Cambria" panose="02040503050406030204" pitchFamily="18" charset="0"/>
              </a:rPr>
              <a:t>at DC Bias Point </a:t>
            </a:r>
            <a:endParaRPr kumimoji="1" lang="ja-JP" altLang="en-US" sz="1600" dirty="0">
              <a:solidFill>
                <a:srgbClr val="000000"/>
              </a:solidFill>
              <a:latin typeface="Cambria" panose="02040503050406030204" pitchFamily="18" charset="0"/>
            </a:endParaRPr>
          </a:p>
        </p:txBody>
      </p:sp>
      <p:sp>
        <p:nvSpPr>
          <p:cNvPr id="24" name="テキスト ボックス 23"/>
          <p:cNvSpPr txBox="1"/>
          <p:nvPr/>
        </p:nvSpPr>
        <p:spPr>
          <a:xfrm>
            <a:off x="6315795" y="3952282"/>
            <a:ext cx="1204176" cy="584775"/>
          </a:xfrm>
          <a:prstGeom prst="rect">
            <a:avLst/>
          </a:prstGeom>
          <a:noFill/>
        </p:spPr>
        <p:txBody>
          <a:bodyPr wrap="none" rtlCol="0">
            <a:spAutoFit/>
          </a:bodyPr>
          <a:lstStyle/>
          <a:p>
            <a:r>
              <a:rPr lang="en-US" altLang="ja-JP" sz="1600" dirty="0">
                <a:solidFill>
                  <a:srgbClr val="FF9900">
                    <a:lumMod val="75000"/>
                  </a:srgbClr>
                </a:solidFill>
                <a:latin typeface="Cambria" panose="02040503050406030204" pitchFamily="18" charset="0"/>
              </a:rPr>
              <a:t>Bias </a:t>
            </a:r>
          </a:p>
          <a:p>
            <a:r>
              <a:rPr lang="en-US" altLang="ja-JP" sz="1600" dirty="0">
                <a:solidFill>
                  <a:srgbClr val="FF9900">
                    <a:lumMod val="75000"/>
                  </a:srgbClr>
                </a:solidFill>
                <a:latin typeface="Cambria" panose="02040503050406030204" pitchFamily="18" charset="0"/>
              </a:rPr>
              <a:t>Adjustment</a:t>
            </a:r>
            <a:endParaRPr kumimoji="1" lang="ja-JP" altLang="en-US" sz="1600" dirty="0">
              <a:solidFill>
                <a:srgbClr val="FF9900">
                  <a:lumMod val="75000"/>
                </a:srgbClr>
              </a:solidFill>
              <a:latin typeface="Cambria" panose="02040503050406030204" pitchFamily="18" charset="0"/>
            </a:endParaRPr>
          </a:p>
        </p:txBody>
      </p:sp>
      <p:sp>
        <p:nvSpPr>
          <p:cNvPr id="6" name="スライド番号プレースホルダー 5"/>
          <p:cNvSpPr>
            <a:spLocks noGrp="1"/>
          </p:cNvSpPr>
          <p:nvPr>
            <p:ph type="sldNum" sz="quarter" idx="12"/>
          </p:nvPr>
        </p:nvSpPr>
        <p:spPr/>
        <p:txBody>
          <a:bodyPr/>
          <a:lstStyle/>
          <a:p>
            <a:fld id="{88151203-A72C-487C-B594-566CAEA203A0}" type="slidenum">
              <a:rPr lang="ja-JP" altLang="en-US" smtClean="0">
                <a:solidFill>
                  <a:srgbClr val="000000"/>
                </a:solidFill>
              </a:rPr>
              <a:pPr/>
              <a:t>10</a:t>
            </a:fld>
            <a:endParaRPr lang="en-US" altLang="ja-JP" dirty="0">
              <a:solidFill>
                <a:srgbClr val="000000"/>
              </a:solidFill>
            </a:endParaRPr>
          </a:p>
        </p:txBody>
      </p:sp>
    </p:spTree>
    <p:extLst>
      <p:ext uri="{BB962C8B-B14F-4D97-AF65-F5344CB8AC3E}">
        <p14:creationId xmlns:p14="http://schemas.microsoft.com/office/powerpoint/2010/main" val="294768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p:cNvSpPr>
            <a:spLocks noGrp="1"/>
          </p:cNvSpPr>
          <p:nvPr>
            <p:ph type="ftr" sz="quarter" idx="11"/>
          </p:nvPr>
        </p:nvSpPr>
        <p:spPr/>
        <p:txBody>
          <a:bodyPr/>
          <a:lstStyle/>
          <a:p>
            <a:r>
              <a:rPr lang="en-US" altLang="ja-JP" dirty="0" smtClean="0">
                <a:solidFill>
                  <a:srgbClr val="000000"/>
                </a:solidFill>
              </a:rPr>
              <a:t>Copyright 2019 Jedat Inc.</a:t>
            </a:r>
            <a:endParaRPr lang="en-US" altLang="ja-JP" dirty="0">
              <a:solidFill>
                <a:srgbClr val="000000"/>
              </a:solidFill>
            </a:endParaRPr>
          </a:p>
        </p:txBody>
      </p:sp>
      <p:sp>
        <p:nvSpPr>
          <p:cNvPr id="5" name="スライド番号プレースホルダー 4"/>
          <p:cNvSpPr>
            <a:spLocks noGrp="1"/>
          </p:cNvSpPr>
          <p:nvPr>
            <p:ph type="sldNum" sz="quarter" idx="12"/>
          </p:nvPr>
        </p:nvSpPr>
        <p:spPr/>
        <p:txBody>
          <a:bodyPr/>
          <a:lstStyle/>
          <a:p>
            <a:fld id="{88151203-A72C-487C-B594-566CAEA203A0}" type="slidenum">
              <a:rPr lang="ja-JP" altLang="en-US" smtClean="0">
                <a:solidFill>
                  <a:srgbClr val="000000"/>
                </a:solidFill>
              </a:rPr>
              <a:pPr/>
              <a:t>11</a:t>
            </a:fld>
            <a:endParaRPr lang="en-US" altLang="ja-JP" dirty="0">
              <a:solidFill>
                <a:srgbClr val="000000"/>
              </a:solidFill>
            </a:endParaRPr>
          </a:p>
        </p:txBody>
      </p:sp>
      <p:pic>
        <p:nvPicPr>
          <p:cNvPr id="16" name="図 15"/>
          <p:cNvPicPr>
            <a:picLocks noChangeAspect="1"/>
          </p:cNvPicPr>
          <p:nvPr/>
        </p:nvPicPr>
        <p:blipFill>
          <a:blip r:embed="rId3"/>
          <a:stretch>
            <a:fillRect/>
          </a:stretch>
        </p:blipFill>
        <p:spPr>
          <a:xfrm>
            <a:off x="1148033" y="4106756"/>
            <a:ext cx="2016224" cy="2494548"/>
          </a:xfrm>
          <a:prstGeom prst="rect">
            <a:avLst/>
          </a:prstGeom>
        </p:spPr>
      </p:pic>
      <p:pic>
        <p:nvPicPr>
          <p:cNvPr id="18" name="図 17"/>
          <p:cNvPicPr>
            <a:picLocks noChangeAspect="1"/>
          </p:cNvPicPr>
          <p:nvPr/>
        </p:nvPicPr>
        <p:blipFill>
          <a:blip r:embed="rId4"/>
          <a:stretch>
            <a:fillRect/>
          </a:stretch>
        </p:blipFill>
        <p:spPr>
          <a:xfrm>
            <a:off x="1114128" y="1512110"/>
            <a:ext cx="2084034" cy="1855463"/>
          </a:xfrm>
          <a:prstGeom prst="rect">
            <a:avLst/>
          </a:prstGeom>
        </p:spPr>
      </p:pic>
      <p:sp>
        <p:nvSpPr>
          <p:cNvPr id="21" name="タイトル 1"/>
          <p:cNvSpPr>
            <a:spLocks noGrp="1"/>
          </p:cNvSpPr>
          <p:nvPr>
            <p:ph type="title"/>
          </p:nvPr>
        </p:nvSpPr>
        <p:spPr>
          <a:xfrm>
            <a:off x="623392" y="94879"/>
            <a:ext cx="10801200" cy="807753"/>
          </a:xfrm>
        </p:spPr>
        <p:txBody>
          <a:bodyPr/>
          <a:lstStyle/>
          <a:p>
            <a:r>
              <a:rPr lang="en-US" altLang="ja-JP" sz="2800" dirty="0">
                <a:ea typeface="ＭＳ Ｐゴシック" pitchFamily="50" charset="-128"/>
              </a:rPr>
              <a:t>2 Experiments in TPSco 65nm PDK</a:t>
            </a:r>
            <a:r>
              <a:rPr lang="ja-JP" altLang="en-US" sz="2800" dirty="0">
                <a:ea typeface="ＭＳ Ｐゴシック" pitchFamily="50" charset="-128"/>
              </a:rPr>
              <a:t> </a:t>
            </a:r>
            <a:endParaRPr lang="ja-JP" altLang="en-US" sz="2800" dirty="0"/>
          </a:p>
        </p:txBody>
      </p:sp>
      <p:pic>
        <p:nvPicPr>
          <p:cNvPr id="23" name="図 22"/>
          <p:cNvPicPr>
            <a:picLocks noChangeAspect="1"/>
          </p:cNvPicPr>
          <p:nvPr/>
        </p:nvPicPr>
        <p:blipFill>
          <a:blip r:embed="rId5"/>
          <a:stretch>
            <a:fillRect/>
          </a:stretch>
        </p:blipFill>
        <p:spPr>
          <a:xfrm>
            <a:off x="3506906" y="4277940"/>
            <a:ext cx="3289920" cy="2141284"/>
          </a:xfrm>
          <a:prstGeom prst="rect">
            <a:avLst/>
          </a:prstGeom>
        </p:spPr>
      </p:pic>
      <p:sp>
        <p:nvSpPr>
          <p:cNvPr id="24" name="テキスト ボックス 23"/>
          <p:cNvSpPr txBox="1"/>
          <p:nvPr/>
        </p:nvSpPr>
        <p:spPr>
          <a:xfrm>
            <a:off x="5592694" y="6309270"/>
            <a:ext cx="2103781" cy="338554"/>
          </a:xfrm>
          <a:prstGeom prst="rect">
            <a:avLst/>
          </a:prstGeom>
          <a:noFill/>
        </p:spPr>
        <p:txBody>
          <a:bodyPr wrap="none" rtlCol="0">
            <a:spAutoFit/>
          </a:bodyPr>
          <a:lstStyle/>
          <a:p>
            <a:r>
              <a:rPr kumimoji="1" lang="en-US" altLang="ja-JP" sz="1600" dirty="0">
                <a:latin typeface="Cambria" panose="02040503050406030204" pitchFamily="18" charset="0"/>
              </a:rPr>
              <a:t>Iout </a:t>
            </a:r>
            <a:r>
              <a:rPr kumimoji="1" lang="ja-JP" altLang="en-US" sz="1600" dirty="0">
                <a:latin typeface="Cambria" panose="02040503050406030204" pitchFamily="18" charset="0"/>
              </a:rPr>
              <a:t>（</a:t>
            </a:r>
            <a:r>
              <a:rPr kumimoji="1" lang="en-US" altLang="ja-JP" sz="1600" dirty="0">
                <a:latin typeface="Cambria" panose="02040503050406030204" pitchFamily="18" charset="0"/>
              </a:rPr>
              <a:t>output Current</a:t>
            </a:r>
            <a:r>
              <a:rPr kumimoji="1" lang="ja-JP" altLang="en-US" sz="1600" dirty="0">
                <a:latin typeface="Cambria" panose="02040503050406030204" pitchFamily="18" charset="0"/>
              </a:rPr>
              <a:t>）</a:t>
            </a:r>
          </a:p>
        </p:txBody>
      </p:sp>
      <p:pic>
        <p:nvPicPr>
          <p:cNvPr id="2" name="図 1"/>
          <p:cNvPicPr>
            <a:picLocks noChangeAspect="1"/>
          </p:cNvPicPr>
          <p:nvPr/>
        </p:nvPicPr>
        <p:blipFill>
          <a:blip r:embed="rId6"/>
          <a:stretch>
            <a:fillRect/>
          </a:stretch>
        </p:blipFill>
        <p:spPr>
          <a:xfrm>
            <a:off x="7566542" y="2029021"/>
            <a:ext cx="3261423" cy="3693180"/>
          </a:xfrm>
          <a:prstGeom prst="rect">
            <a:avLst/>
          </a:prstGeom>
        </p:spPr>
      </p:pic>
      <p:pic>
        <p:nvPicPr>
          <p:cNvPr id="22" name="図 21"/>
          <p:cNvPicPr>
            <a:picLocks noChangeAspect="1"/>
          </p:cNvPicPr>
          <p:nvPr/>
        </p:nvPicPr>
        <p:blipFill>
          <a:blip r:embed="rId7"/>
          <a:stretch>
            <a:fillRect/>
          </a:stretch>
        </p:blipFill>
        <p:spPr>
          <a:xfrm>
            <a:off x="3304801" y="1412777"/>
            <a:ext cx="4156574" cy="2573840"/>
          </a:xfrm>
          <a:prstGeom prst="rect">
            <a:avLst/>
          </a:prstGeom>
        </p:spPr>
      </p:pic>
      <p:sp>
        <p:nvSpPr>
          <p:cNvPr id="13" name="テキスト ボックス 12"/>
          <p:cNvSpPr txBox="1"/>
          <p:nvPr/>
        </p:nvSpPr>
        <p:spPr>
          <a:xfrm>
            <a:off x="8055509" y="1580552"/>
            <a:ext cx="2683235" cy="338554"/>
          </a:xfrm>
          <a:prstGeom prst="rect">
            <a:avLst/>
          </a:prstGeom>
          <a:noFill/>
        </p:spPr>
        <p:txBody>
          <a:bodyPr wrap="none" rtlCol="0">
            <a:spAutoFit/>
          </a:bodyPr>
          <a:lstStyle/>
          <a:p>
            <a:r>
              <a:rPr kumimoji="1" lang="en-US" altLang="ja-JP" sz="1600" dirty="0">
                <a:latin typeface="Cambria" panose="02040503050406030204" pitchFamily="18" charset="0"/>
              </a:rPr>
              <a:t>Circuit Registered to AnaCell</a:t>
            </a:r>
            <a:endParaRPr kumimoji="1" lang="ja-JP" altLang="en-US" sz="1600" dirty="0">
              <a:latin typeface="Cambria" panose="02040503050406030204" pitchFamily="18" charset="0"/>
            </a:endParaRPr>
          </a:p>
        </p:txBody>
      </p:sp>
      <p:sp>
        <p:nvSpPr>
          <p:cNvPr id="14" name="正方形/長方形 13"/>
          <p:cNvSpPr/>
          <p:nvPr/>
        </p:nvSpPr>
        <p:spPr>
          <a:xfrm>
            <a:off x="1127448" y="1044467"/>
            <a:ext cx="8115820" cy="369332"/>
          </a:xfrm>
          <a:prstGeom prst="rect">
            <a:avLst/>
          </a:prstGeom>
        </p:spPr>
        <p:txBody>
          <a:bodyPr wrap="square">
            <a:spAutoFit/>
          </a:bodyPr>
          <a:lstStyle/>
          <a:p>
            <a:r>
              <a:rPr lang="en-US" altLang="ja-JP" dirty="0" smtClean="0">
                <a:solidFill>
                  <a:srgbClr val="000000"/>
                </a:solidFill>
                <a:latin typeface="+mn-lt"/>
              </a:rPr>
              <a:t>2. MOS </a:t>
            </a:r>
            <a:r>
              <a:rPr lang="en-US" altLang="ja-JP" dirty="0">
                <a:solidFill>
                  <a:srgbClr val="000000"/>
                </a:solidFill>
                <a:latin typeface="+mn-lt"/>
              </a:rPr>
              <a:t>reference current sources that are insensitive to temperature variation</a:t>
            </a:r>
            <a:endParaRPr lang="ja-JP" altLang="en-US" dirty="0">
              <a:solidFill>
                <a:srgbClr val="000000"/>
              </a:solidFill>
              <a:latin typeface="+mn-lt"/>
            </a:endParaRPr>
          </a:p>
        </p:txBody>
      </p:sp>
      <p:sp>
        <p:nvSpPr>
          <p:cNvPr id="26" name="テキスト ボックス 25"/>
          <p:cNvSpPr txBox="1"/>
          <p:nvPr/>
        </p:nvSpPr>
        <p:spPr>
          <a:xfrm>
            <a:off x="1164678" y="3753153"/>
            <a:ext cx="3163366" cy="307777"/>
          </a:xfrm>
          <a:prstGeom prst="rect">
            <a:avLst/>
          </a:prstGeom>
          <a:noFill/>
        </p:spPr>
        <p:txBody>
          <a:bodyPr wrap="none" rtlCol="0">
            <a:spAutoFit/>
          </a:bodyPr>
          <a:lstStyle/>
          <a:p>
            <a:r>
              <a:rPr lang="en-US" altLang="ja-JP" sz="1400" b="1" dirty="0">
                <a:solidFill>
                  <a:srgbClr val="FF0000"/>
                </a:solidFill>
                <a:latin typeface="Cambria" panose="02040503050406030204" pitchFamily="18" charset="0"/>
              </a:rPr>
              <a:t>Cancel the temperature dependency</a:t>
            </a:r>
            <a:endParaRPr kumimoji="1" lang="en-US" altLang="ja-JP" sz="1400" b="1" dirty="0">
              <a:solidFill>
                <a:srgbClr val="FF0000"/>
              </a:solidFill>
              <a:latin typeface="Cambria" panose="02040503050406030204" pitchFamily="18" charset="0"/>
            </a:endParaRPr>
          </a:p>
        </p:txBody>
      </p:sp>
      <p:sp>
        <p:nvSpPr>
          <p:cNvPr id="28" name="角丸四角形 27"/>
          <p:cNvSpPr/>
          <p:nvPr/>
        </p:nvSpPr>
        <p:spPr>
          <a:xfrm>
            <a:off x="7749301" y="5722201"/>
            <a:ext cx="3295650" cy="624222"/>
          </a:xfrm>
          <a:prstGeom prst="roundRect">
            <a:avLst/>
          </a:prstGeom>
          <a:gradFill rotWithShape="1">
            <a:gsLst>
              <a:gs pos="0">
                <a:srgbClr val="B01513">
                  <a:tint val="98000"/>
                  <a:lumMod val="114000"/>
                </a:srgbClr>
              </a:gs>
              <a:gs pos="100000">
                <a:srgbClr val="B01513">
                  <a:shade val="90000"/>
                  <a:lumMod val="84000"/>
                </a:srgbClr>
              </a:gs>
            </a:gsLst>
            <a:lin ang="5400000" scaled="0"/>
          </a:gradFill>
          <a:ln>
            <a:noFill/>
          </a:ln>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p:spPr>
        <p:txBody>
          <a:bodyPr rtlCol="0" anchor="ctr"/>
          <a:lstStyle/>
          <a:p>
            <a:pPr algn="ctr"/>
            <a:r>
              <a:rPr lang="en-US" altLang="ja-JP" dirty="0" smtClean="0">
                <a:solidFill>
                  <a:srgbClr val="FFFFFF"/>
                </a:solidFill>
                <a:latin typeface="Cambria" panose="02040503050406030204" pitchFamily="18" charset="0"/>
              </a:rPr>
              <a:t>Trail performance by LW setting for</a:t>
            </a:r>
            <a:r>
              <a:rPr lang="ja-JP" altLang="en-US" dirty="0">
                <a:solidFill>
                  <a:srgbClr val="FFFFFF"/>
                </a:solidFill>
                <a:latin typeface="Cambria" panose="02040503050406030204" pitchFamily="18" charset="0"/>
              </a:rPr>
              <a:t> </a:t>
            </a:r>
            <a:r>
              <a:rPr lang="en-US" altLang="ja-JP" dirty="0" smtClean="0">
                <a:solidFill>
                  <a:srgbClr val="FFFFFF"/>
                </a:solidFill>
                <a:latin typeface="Cambria" panose="02040503050406030204" pitchFamily="18" charset="0"/>
              </a:rPr>
              <a:t>researching </a:t>
            </a:r>
            <a:r>
              <a:rPr lang="ja-JP" altLang="en-US" dirty="0" smtClean="0">
                <a:solidFill>
                  <a:srgbClr val="FFFFFF"/>
                </a:solidFill>
                <a:latin typeface="Cambria" panose="02040503050406030204" pitchFamily="18" charset="0"/>
              </a:rPr>
              <a:t>　</a:t>
            </a:r>
            <a:r>
              <a:rPr lang="en-US" altLang="ja-JP" sz="1400" dirty="0">
                <a:solidFill>
                  <a:srgbClr val="FFFFFF"/>
                </a:solidFill>
                <a:latin typeface="Cambria" panose="02040503050406030204" pitchFamily="18" charset="0"/>
              </a:rPr>
              <a:t> </a:t>
            </a:r>
            <a:endParaRPr kumimoji="1" lang="ja-JP" altLang="en-US" sz="1400" kern="0" dirty="0">
              <a:solidFill>
                <a:srgbClr val="FFFFFF"/>
              </a:solidFill>
              <a:latin typeface="Century Gothic" panose="020B0502020202020204"/>
              <a:ea typeface="メイリオ" panose="020B0604030504040204" pitchFamily="50" charset="-128"/>
            </a:endParaRPr>
          </a:p>
        </p:txBody>
      </p:sp>
    </p:spTree>
    <p:extLst>
      <p:ext uri="{BB962C8B-B14F-4D97-AF65-F5344CB8AC3E}">
        <p14:creationId xmlns:p14="http://schemas.microsoft.com/office/powerpoint/2010/main" val="25957226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p:cNvPicPr>
            <a:picLocks noChangeAspect="1"/>
          </p:cNvPicPr>
          <p:nvPr/>
        </p:nvPicPr>
        <p:blipFill>
          <a:blip r:embed="rId3"/>
          <a:stretch>
            <a:fillRect/>
          </a:stretch>
        </p:blipFill>
        <p:spPr>
          <a:xfrm>
            <a:off x="2831606" y="2395911"/>
            <a:ext cx="3303025" cy="3270853"/>
          </a:xfrm>
          <a:prstGeom prst="rect">
            <a:avLst/>
          </a:prstGeom>
        </p:spPr>
      </p:pic>
      <p:sp>
        <p:nvSpPr>
          <p:cNvPr id="6" name="タイトル 1"/>
          <p:cNvSpPr>
            <a:spLocks noGrp="1"/>
          </p:cNvSpPr>
          <p:nvPr>
            <p:ph type="title"/>
          </p:nvPr>
        </p:nvSpPr>
        <p:spPr>
          <a:xfrm>
            <a:off x="623392" y="94879"/>
            <a:ext cx="10729192" cy="807753"/>
          </a:xfrm>
        </p:spPr>
        <p:txBody>
          <a:bodyPr/>
          <a:lstStyle/>
          <a:p>
            <a:r>
              <a:rPr lang="en-US" altLang="ja-JP" sz="2800" dirty="0">
                <a:ea typeface="ＭＳ Ｐゴシック" pitchFamily="50" charset="-128"/>
              </a:rPr>
              <a:t>2 Experiments in TPSco 65nm PDK</a:t>
            </a:r>
            <a:r>
              <a:rPr lang="ja-JP" altLang="en-US" sz="2800" dirty="0">
                <a:ea typeface="ＭＳ Ｐゴシック" pitchFamily="50" charset="-128"/>
              </a:rPr>
              <a:t> </a:t>
            </a:r>
            <a:endParaRPr lang="ja-JP" altLang="en-US" sz="2800" dirty="0"/>
          </a:p>
        </p:txBody>
      </p:sp>
      <p:sp>
        <p:nvSpPr>
          <p:cNvPr id="32" name="右矢印 31"/>
          <p:cNvSpPr/>
          <p:nvPr/>
        </p:nvSpPr>
        <p:spPr>
          <a:xfrm rot="5400000">
            <a:off x="1353903" y="2817247"/>
            <a:ext cx="2523600" cy="432048"/>
          </a:xfrm>
          <a:prstGeom prst="rightArrow">
            <a:avLst/>
          </a:prstGeom>
          <a:solidFill>
            <a:srgbClr val="10C7FF"/>
          </a:solidFill>
          <a:ln>
            <a:solidFill>
              <a:srgbClr val="10C7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3" name="角丸四角形 32"/>
          <p:cNvSpPr/>
          <p:nvPr/>
        </p:nvSpPr>
        <p:spPr>
          <a:xfrm>
            <a:off x="1336211" y="2046722"/>
            <a:ext cx="2537374" cy="328058"/>
          </a:xfrm>
          <a:prstGeom prst="roundRect">
            <a:avLst/>
          </a:prstGeom>
          <a:gradFill>
            <a:gsLst>
              <a:gs pos="100000">
                <a:srgbClr val="00B0F0"/>
              </a:gs>
              <a:gs pos="0">
                <a:schemeClr val="bg1"/>
              </a:gs>
              <a:gs pos="20000">
                <a:srgbClr val="CCFFFF"/>
              </a:gs>
              <a:gs pos="50000">
                <a:srgbClr val="99CCFF"/>
              </a:gs>
            </a:gsLst>
            <a:lin ang="16200000" scaled="0"/>
          </a:gradFill>
          <a:ln>
            <a:noFill/>
          </a:ln>
          <a:effectLst>
            <a:glow rad="101600">
              <a:schemeClr val="accent1">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chemeClr val="tx1"/>
                </a:solidFill>
                <a:latin typeface="Cambria" panose="02040503050406030204" pitchFamily="18" charset="0"/>
              </a:rPr>
              <a:t>Input of Design Information</a:t>
            </a:r>
            <a:endParaRPr kumimoji="1" lang="ja-JP" altLang="en-US" sz="1400" dirty="0">
              <a:solidFill>
                <a:schemeClr val="tx1"/>
              </a:solidFill>
              <a:latin typeface="Cambria" panose="02040503050406030204" pitchFamily="18" charset="0"/>
            </a:endParaRPr>
          </a:p>
        </p:txBody>
      </p:sp>
      <p:sp>
        <p:nvSpPr>
          <p:cNvPr id="34" name="角丸四角形 33"/>
          <p:cNvSpPr/>
          <p:nvPr/>
        </p:nvSpPr>
        <p:spPr>
          <a:xfrm>
            <a:off x="1336211" y="2747919"/>
            <a:ext cx="2537374" cy="343425"/>
          </a:xfrm>
          <a:prstGeom prst="roundRect">
            <a:avLst/>
          </a:prstGeom>
          <a:gradFill>
            <a:gsLst>
              <a:gs pos="100000">
                <a:srgbClr val="00B050"/>
              </a:gs>
              <a:gs pos="0">
                <a:schemeClr val="bg1"/>
              </a:gs>
              <a:gs pos="20000">
                <a:srgbClr val="CCFFCC"/>
              </a:gs>
              <a:gs pos="50000">
                <a:srgbClr val="00FF00"/>
              </a:gs>
            </a:gsLst>
            <a:lin ang="16200000" scaled="0"/>
          </a:gradFill>
          <a:ln>
            <a:noFill/>
          </a:ln>
          <a:effectLst>
            <a:glow rad="101600">
              <a:schemeClr val="accent1">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chemeClr val="tx1"/>
                </a:solidFill>
                <a:latin typeface="Cambria" panose="02040503050406030204" pitchFamily="18" charset="0"/>
              </a:rPr>
              <a:t>W/L Combination Selection</a:t>
            </a:r>
            <a:endParaRPr kumimoji="1" lang="ja-JP" altLang="en-US" sz="1400" dirty="0">
              <a:solidFill>
                <a:schemeClr val="tx1"/>
              </a:solidFill>
              <a:latin typeface="Cambria" panose="02040503050406030204" pitchFamily="18" charset="0"/>
            </a:endParaRPr>
          </a:p>
        </p:txBody>
      </p:sp>
      <p:sp>
        <p:nvSpPr>
          <p:cNvPr id="35" name="角丸四角形 34"/>
          <p:cNvSpPr/>
          <p:nvPr/>
        </p:nvSpPr>
        <p:spPr>
          <a:xfrm>
            <a:off x="1336214" y="3503501"/>
            <a:ext cx="2537375" cy="343425"/>
          </a:xfrm>
          <a:prstGeom prst="roundRect">
            <a:avLst/>
          </a:prstGeom>
          <a:gradFill>
            <a:gsLst>
              <a:gs pos="100000">
                <a:srgbClr val="FF33CC"/>
              </a:gs>
              <a:gs pos="0">
                <a:schemeClr val="bg1"/>
              </a:gs>
              <a:gs pos="20000">
                <a:srgbClr val="FFCCFF"/>
              </a:gs>
              <a:gs pos="50000">
                <a:srgbClr val="FF99FF"/>
              </a:gs>
            </a:gsLst>
            <a:lin ang="16200000" scaled="0"/>
          </a:gradFill>
          <a:ln>
            <a:noFill/>
          </a:ln>
          <a:effectLst>
            <a:glow rad="101600">
              <a:schemeClr val="accent1">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chemeClr val="tx1"/>
                </a:solidFill>
                <a:latin typeface="Cambria" panose="02040503050406030204" pitchFamily="18" charset="0"/>
              </a:rPr>
              <a:t>Placement</a:t>
            </a:r>
            <a:r>
              <a:rPr kumimoji="1" lang="ja-JP" altLang="en-US" sz="1400" dirty="0">
                <a:solidFill>
                  <a:schemeClr val="tx1"/>
                </a:solidFill>
                <a:latin typeface="Cambria" panose="02040503050406030204" pitchFamily="18" charset="0"/>
              </a:rPr>
              <a:t> </a:t>
            </a:r>
            <a:r>
              <a:rPr kumimoji="1" lang="en-US" altLang="ja-JP" sz="1400" dirty="0">
                <a:solidFill>
                  <a:schemeClr val="tx1"/>
                </a:solidFill>
                <a:latin typeface="Cambria" panose="02040503050406030204" pitchFamily="18" charset="0"/>
              </a:rPr>
              <a:t>on Schematic </a:t>
            </a:r>
            <a:endParaRPr kumimoji="1" lang="ja-JP" altLang="en-US" sz="1400" dirty="0">
              <a:solidFill>
                <a:schemeClr val="tx1"/>
              </a:solidFill>
              <a:latin typeface="Cambria" panose="02040503050406030204" pitchFamily="18" charset="0"/>
            </a:endParaRPr>
          </a:p>
        </p:txBody>
      </p:sp>
      <p:sp>
        <p:nvSpPr>
          <p:cNvPr id="36" name="テキスト ボックス 35"/>
          <p:cNvSpPr txBox="1"/>
          <p:nvPr/>
        </p:nvSpPr>
        <p:spPr>
          <a:xfrm rot="1800000">
            <a:off x="3539658" y="1970453"/>
            <a:ext cx="470000" cy="215444"/>
          </a:xfrm>
          <a:prstGeom prst="rect">
            <a:avLst/>
          </a:prstGeom>
          <a:solidFill>
            <a:srgbClr val="FFFF00"/>
          </a:solidFill>
        </p:spPr>
        <p:txBody>
          <a:bodyPr wrap="none" rtlCol="0">
            <a:spAutoFit/>
          </a:bodyPr>
          <a:lstStyle/>
          <a:p>
            <a:r>
              <a:rPr kumimoji="1" lang="en-US" altLang="ja-JP" sz="800" dirty="0">
                <a:solidFill>
                  <a:srgbClr val="FF0000"/>
                </a:solidFill>
                <a:latin typeface="Cambria" panose="02040503050406030204" pitchFamily="18" charset="0"/>
              </a:rPr>
              <a:t>STEP1</a:t>
            </a:r>
            <a:endParaRPr kumimoji="1" lang="ja-JP" altLang="en-US" sz="800" dirty="0">
              <a:solidFill>
                <a:srgbClr val="FF0000"/>
              </a:solidFill>
              <a:latin typeface="Cambria" panose="02040503050406030204" pitchFamily="18" charset="0"/>
            </a:endParaRPr>
          </a:p>
        </p:txBody>
      </p:sp>
      <p:sp>
        <p:nvSpPr>
          <p:cNvPr id="37" name="テキスト ボックス 36"/>
          <p:cNvSpPr txBox="1"/>
          <p:nvPr/>
        </p:nvSpPr>
        <p:spPr>
          <a:xfrm rot="1800000">
            <a:off x="3539658" y="2634839"/>
            <a:ext cx="470000" cy="215444"/>
          </a:xfrm>
          <a:prstGeom prst="rect">
            <a:avLst/>
          </a:prstGeom>
          <a:solidFill>
            <a:srgbClr val="FFFF00"/>
          </a:solidFill>
        </p:spPr>
        <p:txBody>
          <a:bodyPr wrap="none" rtlCol="0">
            <a:spAutoFit/>
          </a:bodyPr>
          <a:lstStyle/>
          <a:p>
            <a:r>
              <a:rPr kumimoji="1" lang="en-US" altLang="ja-JP" sz="800" dirty="0">
                <a:solidFill>
                  <a:srgbClr val="FF0000"/>
                </a:solidFill>
                <a:latin typeface="Cambria" panose="02040503050406030204" pitchFamily="18" charset="0"/>
              </a:rPr>
              <a:t>STEP2</a:t>
            </a:r>
            <a:endParaRPr kumimoji="1" lang="ja-JP" altLang="en-US" sz="800" dirty="0">
              <a:solidFill>
                <a:srgbClr val="FF0000"/>
              </a:solidFill>
              <a:latin typeface="Cambria" panose="02040503050406030204" pitchFamily="18" charset="0"/>
            </a:endParaRPr>
          </a:p>
        </p:txBody>
      </p:sp>
      <p:sp>
        <p:nvSpPr>
          <p:cNvPr id="38" name="テキスト ボックス 37"/>
          <p:cNvSpPr txBox="1"/>
          <p:nvPr/>
        </p:nvSpPr>
        <p:spPr>
          <a:xfrm rot="1800000">
            <a:off x="3537180" y="3395776"/>
            <a:ext cx="470000" cy="215444"/>
          </a:xfrm>
          <a:prstGeom prst="rect">
            <a:avLst/>
          </a:prstGeom>
          <a:solidFill>
            <a:srgbClr val="FFFF00"/>
          </a:solidFill>
        </p:spPr>
        <p:txBody>
          <a:bodyPr wrap="none" rtlCol="0">
            <a:spAutoFit/>
          </a:bodyPr>
          <a:lstStyle/>
          <a:p>
            <a:r>
              <a:rPr kumimoji="1" lang="en-US" altLang="ja-JP" sz="800" dirty="0">
                <a:solidFill>
                  <a:srgbClr val="FF0000"/>
                </a:solidFill>
                <a:latin typeface="Cambria" panose="02040503050406030204" pitchFamily="18" charset="0"/>
              </a:rPr>
              <a:t>STEP3</a:t>
            </a:r>
            <a:endParaRPr kumimoji="1" lang="ja-JP" altLang="en-US" sz="800" dirty="0">
              <a:solidFill>
                <a:srgbClr val="FF0000"/>
              </a:solidFill>
              <a:latin typeface="Cambria" panose="02040503050406030204" pitchFamily="18" charset="0"/>
            </a:endParaRPr>
          </a:p>
        </p:txBody>
      </p:sp>
      <p:sp>
        <p:nvSpPr>
          <p:cNvPr id="39" name="環状矢印 38"/>
          <p:cNvSpPr/>
          <p:nvPr/>
        </p:nvSpPr>
        <p:spPr>
          <a:xfrm rot="16652458">
            <a:off x="1057284" y="2166453"/>
            <a:ext cx="780312" cy="750773"/>
          </a:xfrm>
          <a:prstGeom prst="circularArrow">
            <a:avLst/>
          </a:prstGeom>
          <a:solidFill>
            <a:srgbClr val="10C7FF"/>
          </a:solidFill>
          <a:ln>
            <a:solidFill>
              <a:srgbClr val="CC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83" name="正方形/長方形 82"/>
          <p:cNvSpPr/>
          <p:nvPr/>
        </p:nvSpPr>
        <p:spPr>
          <a:xfrm>
            <a:off x="2503580" y="1773796"/>
            <a:ext cx="218699" cy="58475"/>
          </a:xfrm>
          <a:prstGeom prst="rect">
            <a:avLst/>
          </a:prstGeom>
          <a:solidFill>
            <a:srgbClr val="FF0000"/>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dirty="0">
              <a:solidFill>
                <a:schemeClr val="tx1"/>
              </a:solidFill>
              <a:latin typeface="Cambria" panose="02040503050406030204" pitchFamily="18" charset="0"/>
            </a:endParaRPr>
          </a:p>
        </p:txBody>
      </p:sp>
      <p:sp>
        <p:nvSpPr>
          <p:cNvPr id="84" name="テキスト ボックス 83"/>
          <p:cNvSpPr txBox="1"/>
          <p:nvPr/>
        </p:nvSpPr>
        <p:spPr>
          <a:xfrm>
            <a:off x="2350776" y="1572927"/>
            <a:ext cx="559769" cy="246221"/>
          </a:xfrm>
          <a:prstGeom prst="rect">
            <a:avLst/>
          </a:prstGeom>
          <a:noFill/>
        </p:spPr>
        <p:txBody>
          <a:bodyPr wrap="none" rtlCol="0">
            <a:spAutoFit/>
          </a:bodyPr>
          <a:lstStyle/>
          <a:p>
            <a:r>
              <a:rPr lang="en-US" altLang="ja-JP" sz="1000" dirty="0">
                <a:solidFill>
                  <a:srgbClr val="FF0000"/>
                </a:solidFill>
                <a:latin typeface="Cambria" panose="02040503050406030204" pitchFamily="18" charset="0"/>
              </a:rPr>
              <a:t>START</a:t>
            </a:r>
            <a:endParaRPr kumimoji="1" lang="ja-JP" altLang="en-US" sz="1000" dirty="0">
              <a:solidFill>
                <a:srgbClr val="FF0000"/>
              </a:solidFill>
              <a:latin typeface="Cambria" panose="02040503050406030204" pitchFamily="18" charset="0"/>
            </a:endParaRPr>
          </a:p>
        </p:txBody>
      </p:sp>
      <p:sp>
        <p:nvSpPr>
          <p:cNvPr id="13" name="テキスト ボックス 12"/>
          <p:cNvSpPr txBox="1"/>
          <p:nvPr/>
        </p:nvSpPr>
        <p:spPr>
          <a:xfrm>
            <a:off x="1172650" y="6061988"/>
            <a:ext cx="4974182" cy="338554"/>
          </a:xfrm>
          <a:prstGeom prst="rect">
            <a:avLst/>
          </a:prstGeom>
          <a:noFill/>
        </p:spPr>
        <p:txBody>
          <a:bodyPr wrap="none" rtlCol="0">
            <a:spAutoFit/>
          </a:bodyPr>
          <a:lstStyle/>
          <a:p>
            <a:r>
              <a:rPr lang="en-US" altLang="ja-JP" sz="1600" dirty="0"/>
              <a:t>A diagram of the circuit actually converted to AnaCell</a:t>
            </a:r>
          </a:p>
        </p:txBody>
      </p:sp>
      <p:sp>
        <p:nvSpPr>
          <p:cNvPr id="15" name="テキスト ボックス 14"/>
          <p:cNvSpPr txBox="1"/>
          <p:nvPr/>
        </p:nvSpPr>
        <p:spPr>
          <a:xfrm>
            <a:off x="1172654" y="1289860"/>
            <a:ext cx="1974195" cy="338554"/>
          </a:xfrm>
          <a:prstGeom prst="rect">
            <a:avLst/>
          </a:prstGeom>
          <a:noFill/>
        </p:spPr>
        <p:txBody>
          <a:bodyPr wrap="none" rtlCol="0">
            <a:spAutoFit/>
          </a:bodyPr>
          <a:lstStyle/>
          <a:p>
            <a:r>
              <a:rPr kumimoji="1" lang="en-US" altLang="ja-JP" sz="1600" dirty="0">
                <a:latin typeface="Cambria" panose="02040503050406030204" pitchFamily="18" charset="0"/>
              </a:rPr>
              <a:t>AnaCell Design Flow</a:t>
            </a:r>
            <a:endParaRPr kumimoji="1" lang="ja-JP" altLang="en-US" sz="1600" dirty="0">
              <a:latin typeface="Cambria" panose="02040503050406030204" pitchFamily="18" charset="0"/>
            </a:endParaRPr>
          </a:p>
        </p:txBody>
      </p:sp>
      <p:sp>
        <p:nvSpPr>
          <p:cNvPr id="95" name="角丸四角形 94"/>
          <p:cNvSpPr/>
          <p:nvPr/>
        </p:nvSpPr>
        <p:spPr>
          <a:xfrm>
            <a:off x="1562146" y="5264160"/>
            <a:ext cx="2268812" cy="684370"/>
          </a:xfrm>
          <a:prstGeom prst="roundRect">
            <a:avLst/>
          </a:prstGeom>
          <a:gradFill rotWithShape="1">
            <a:gsLst>
              <a:gs pos="0">
                <a:srgbClr val="B01513">
                  <a:tint val="98000"/>
                  <a:lumMod val="114000"/>
                </a:srgbClr>
              </a:gs>
              <a:gs pos="100000">
                <a:srgbClr val="B01513">
                  <a:shade val="90000"/>
                  <a:lumMod val="84000"/>
                </a:srgbClr>
              </a:gs>
            </a:gsLst>
            <a:lin ang="5400000" scaled="0"/>
          </a:gradFill>
          <a:ln>
            <a:noFill/>
          </a:ln>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p:spPr>
        <p:txBody>
          <a:bodyPr rtlCol="0" anchor="ctr"/>
          <a:lstStyle/>
          <a:p>
            <a:pPr algn="ctr"/>
            <a:r>
              <a:rPr lang="en-US" altLang="ja-JP" dirty="0" smtClean="0">
                <a:solidFill>
                  <a:srgbClr val="FFFFFF"/>
                </a:solidFill>
                <a:latin typeface="Cambria" panose="02040503050406030204" pitchFamily="18" charset="0"/>
              </a:rPr>
              <a:t>W/L Search </a:t>
            </a:r>
          </a:p>
          <a:p>
            <a:pPr algn="ctr"/>
            <a:r>
              <a:rPr lang="en-US" altLang="ja-JP" sz="1400" dirty="0">
                <a:solidFill>
                  <a:srgbClr val="FFFFFF"/>
                </a:solidFill>
                <a:latin typeface="Cambria" panose="02040503050406030204" pitchFamily="18" charset="0"/>
              </a:rPr>
              <a:t>7minute  </a:t>
            </a:r>
          </a:p>
        </p:txBody>
      </p:sp>
      <p:sp>
        <p:nvSpPr>
          <p:cNvPr id="97" name="テキスト ボックス 96"/>
          <p:cNvSpPr txBox="1"/>
          <p:nvPr/>
        </p:nvSpPr>
        <p:spPr>
          <a:xfrm>
            <a:off x="2279740" y="4327411"/>
            <a:ext cx="630301" cy="246221"/>
          </a:xfrm>
          <a:prstGeom prst="rect">
            <a:avLst/>
          </a:prstGeom>
          <a:noFill/>
        </p:spPr>
        <p:txBody>
          <a:bodyPr wrap="none" rtlCol="0">
            <a:spAutoFit/>
          </a:bodyPr>
          <a:lstStyle/>
          <a:p>
            <a:r>
              <a:rPr kumimoji="1" lang="en-US" altLang="ja-JP" sz="1000" dirty="0">
                <a:solidFill>
                  <a:srgbClr val="FF0000"/>
                </a:solidFill>
                <a:latin typeface="Cambria" panose="02040503050406030204" pitchFamily="18" charset="0"/>
              </a:rPr>
              <a:t>W/L Fix</a:t>
            </a:r>
            <a:endParaRPr kumimoji="1" lang="ja-JP" altLang="en-US" sz="1000" dirty="0">
              <a:solidFill>
                <a:srgbClr val="FF0000"/>
              </a:solidFill>
              <a:latin typeface="Cambria" panose="02040503050406030204" pitchFamily="18" charset="0"/>
            </a:endParaRPr>
          </a:p>
        </p:txBody>
      </p:sp>
      <p:grpSp>
        <p:nvGrpSpPr>
          <p:cNvPr id="26" name="グループ化 25"/>
          <p:cNvGrpSpPr/>
          <p:nvPr/>
        </p:nvGrpSpPr>
        <p:grpSpPr>
          <a:xfrm>
            <a:off x="8840943" y="908720"/>
            <a:ext cx="2359152" cy="2588805"/>
            <a:chOff x="6381671" y="2159866"/>
            <a:chExt cx="3092422" cy="3393456"/>
          </a:xfrm>
        </p:grpSpPr>
        <p:pic>
          <p:nvPicPr>
            <p:cNvPr id="27" name="図 26"/>
            <p:cNvPicPr>
              <a:picLocks noChangeAspect="1"/>
            </p:cNvPicPr>
            <p:nvPr/>
          </p:nvPicPr>
          <p:blipFill>
            <a:blip r:embed="rId4"/>
            <a:stretch>
              <a:fillRect/>
            </a:stretch>
          </p:blipFill>
          <p:spPr>
            <a:xfrm>
              <a:off x="6381671" y="2159866"/>
              <a:ext cx="3092422" cy="3393456"/>
            </a:xfrm>
            <a:prstGeom prst="rect">
              <a:avLst/>
            </a:prstGeom>
          </p:spPr>
        </p:pic>
        <p:sp>
          <p:nvSpPr>
            <p:cNvPr id="28" name="円/楕円 27"/>
            <p:cNvSpPr/>
            <p:nvPr/>
          </p:nvSpPr>
          <p:spPr bwMode="auto">
            <a:xfrm>
              <a:off x="7346141" y="4940027"/>
              <a:ext cx="72008" cy="72008"/>
            </a:xfrm>
            <a:prstGeom prst="ellipse">
              <a:avLst/>
            </a:prstGeom>
            <a:solidFill>
              <a:schemeClr val="tx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914423"/>
              <a:endParaRPr lang="ja-JP" altLang="en-US" dirty="0"/>
            </a:p>
          </p:txBody>
        </p:sp>
      </p:grpSp>
      <p:pic>
        <p:nvPicPr>
          <p:cNvPr id="30" name="図 29"/>
          <p:cNvPicPr>
            <a:picLocks noChangeAspect="1"/>
          </p:cNvPicPr>
          <p:nvPr/>
        </p:nvPicPr>
        <p:blipFill>
          <a:blip r:embed="rId5"/>
          <a:stretch>
            <a:fillRect/>
          </a:stretch>
        </p:blipFill>
        <p:spPr>
          <a:xfrm>
            <a:off x="7011884" y="1096485"/>
            <a:ext cx="1401261" cy="1586764"/>
          </a:xfrm>
          <a:prstGeom prst="rect">
            <a:avLst/>
          </a:prstGeom>
        </p:spPr>
      </p:pic>
      <p:sp>
        <p:nvSpPr>
          <p:cNvPr id="31" name="右矢印 30"/>
          <p:cNvSpPr/>
          <p:nvPr/>
        </p:nvSpPr>
        <p:spPr bwMode="auto">
          <a:xfrm>
            <a:off x="8516831" y="1235049"/>
            <a:ext cx="708439" cy="699080"/>
          </a:xfrm>
          <a:prstGeom prst="rightArrow">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w="285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914423"/>
            <a:endParaRPr lang="ja-JP" altLang="en-US" dirty="0"/>
          </a:p>
        </p:txBody>
      </p:sp>
      <p:sp>
        <p:nvSpPr>
          <p:cNvPr id="40" name="テキスト ボックス 39"/>
          <p:cNvSpPr txBox="1"/>
          <p:nvPr/>
        </p:nvSpPr>
        <p:spPr>
          <a:xfrm>
            <a:off x="7006888" y="3078226"/>
            <a:ext cx="2407775" cy="461665"/>
          </a:xfrm>
          <a:prstGeom prst="rect">
            <a:avLst/>
          </a:prstGeom>
          <a:solidFill>
            <a:schemeClr val="bg1"/>
          </a:solidFill>
          <a:effectLst>
            <a:softEdge rad="63500"/>
          </a:effectLst>
        </p:spPr>
        <p:txBody>
          <a:bodyPr wrap="none" rtlCol="0">
            <a:spAutoFit/>
          </a:bodyPr>
          <a:lstStyle/>
          <a:p>
            <a:r>
              <a:rPr kumimoji="1" lang="en-US" altLang="ja-JP" sz="2400" dirty="0">
                <a:solidFill>
                  <a:srgbClr val="FF0000"/>
                </a:solidFill>
                <a:latin typeface="Cambria" panose="02040503050406030204" pitchFamily="18" charset="0"/>
              </a:rPr>
              <a:t>Improved Circuit</a:t>
            </a:r>
            <a:endParaRPr kumimoji="1" lang="ja-JP" altLang="en-US" sz="2400" dirty="0">
              <a:solidFill>
                <a:srgbClr val="FF0000"/>
              </a:solidFill>
              <a:latin typeface="Cambria" panose="02040503050406030204" pitchFamily="18" charset="0"/>
            </a:endParaRPr>
          </a:p>
        </p:txBody>
      </p:sp>
      <p:sp>
        <p:nvSpPr>
          <p:cNvPr id="41" name="テキスト ボックス 40"/>
          <p:cNvSpPr txBox="1"/>
          <p:nvPr/>
        </p:nvSpPr>
        <p:spPr>
          <a:xfrm>
            <a:off x="4643770" y="1333237"/>
            <a:ext cx="2683235" cy="584775"/>
          </a:xfrm>
          <a:prstGeom prst="rect">
            <a:avLst/>
          </a:prstGeom>
          <a:noFill/>
        </p:spPr>
        <p:txBody>
          <a:bodyPr wrap="none" rtlCol="0">
            <a:spAutoFit/>
          </a:bodyPr>
          <a:lstStyle/>
          <a:p>
            <a:r>
              <a:rPr kumimoji="1" lang="en-US" altLang="ja-JP" sz="1600" dirty="0">
                <a:latin typeface="Cambria" panose="02040503050406030204" pitchFamily="18" charset="0"/>
              </a:rPr>
              <a:t>Circuit Registered to AnaCell</a:t>
            </a:r>
          </a:p>
          <a:p>
            <a:r>
              <a:rPr kumimoji="1" lang="ja-JP" altLang="en-US" sz="1600" dirty="0">
                <a:latin typeface="Cambria" panose="02040503050406030204" pitchFamily="18" charset="0"/>
              </a:rPr>
              <a:t>（</a:t>
            </a:r>
            <a:r>
              <a:rPr kumimoji="1" lang="en-US" altLang="ja-JP" sz="1600" dirty="0">
                <a:latin typeface="Cambria" panose="02040503050406030204" pitchFamily="18" charset="0"/>
              </a:rPr>
              <a:t>Conventional Circuit</a:t>
            </a:r>
            <a:r>
              <a:rPr kumimoji="1" lang="ja-JP" altLang="en-US" sz="1600" dirty="0">
                <a:latin typeface="Cambria" panose="02040503050406030204" pitchFamily="18" charset="0"/>
              </a:rPr>
              <a:t>）</a:t>
            </a:r>
          </a:p>
        </p:txBody>
      </p:sp>
      <p:pic>
        <p:nvPicPr>
          <p:cNvPr id="3" name="図 2"/>
          <p:cNvPicPr>
            <a:picLocks noChangeAspect="1"/>
          </p:cNvPicPr>
          <p:nvPr/>
        </p:nvPicPr>
        <p:blipFill>
          <a:blip r:embed="rId6"/>
          <a:stretch>
            <a:fillRect/>
          </a:stretch>
        </p:blipFill>
        <p:spPr>
          <a:xfrm>
            <a:off x="6763804" y="3843463"/>
            <a:ext cx="4805124" cy="3014537"/>
          </a:xfrm>
          <a:prstGeom prst="rect">
            <a:avLst/>
          </a:prstGeom>
        </p:spPr>
      </p:pic>
      <p:sp>
        <p:nvSpPr>
          <p:cNvPr id="2" name="テキスト ボックス 1"/>
          <p:cNvSpPr txBox="1"/>
          <p:nvPr/>
        </p:nvSpPr>
        <p:spPr>
          <a:xfrm>
            <a:off x="8026400" y="3577024"/>
            <a:ext cx="2428229" cy="338554"/>
          </a:xfrm>
          <a:prstGeom prst="rect">
            <a:avLst/>
          </a:prstGeom>
          <a:solidFill>
            <a:schemeClr val="bg1"/>
          </a:solidFill>
          <a:effectLst>
            <a:softEdge rad="63500"/>
          </a:effectLst>
        </p:spPr>
        <p:txBody>
          <a:bodyPr wrap="none" rtlCol="0">
            <a:spAutoFit/>
          </a:bodyPr>
          <a:lstStyle/>
          <a:p>
            <a:r>
              <a:rPr kumimoji="1" lang="en-US" altLang="ja-JP" sz="1600" dirty="0">
                <a:solidFill>
                  <a:srgbClr val="FF0000"/>
                </a:solidFill>
                <a:latin typeface="Cambria" panose="02040503050406030204" pitchFamily="18" charset="0"/>
              </a:rPr>
              <a:t>Improvement Rate 69.6%</a:t>
            </a:r>
            <a:endParaRPr kumimoji="1" lang="ja-JP" altLang="en-US" sz="1600" dirty="0">
              <a:solidFill>
                <a:srgbClr val="FF0000"/>
              </a:solidFill>
              <a:latin typeface="Cambria" panose="02040503050406030204" pitchFamily="18" charset="0"/>
            </a:endParaRPr>
          </a:p>
        </p:txBody>
      </p:sp>
      <p:sp>
        <p:nvSpPr>
          <p:cNvPr id="5" name="円/楕円 4"/>
          <p:cNvSpPr/>
          <p:nvPr/>
        </p:nvSpPr>
        <p:spPr bwMode="auto">
          <a:xfrm>
            <a:off x="7648946" y="3882671"/>
            <a:ext cx="305466" cy="1721948"/>
          </a:xfrm>
          <a:prstGeom prst="ellipse">
            <a:avLst/>
          </a:prstGeom>
          <a:noFill/>
          <a:ln w="9525" cap="flat" cmpd="sng" algn="ctr">
            <a:solidFill>
              <a:srgbClr val="FF0000"/>
            </a:solidFill>
            <a:prstDash val="sysDash"/>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914423"/>
            <a:endParaRPr lang="ja-JP" altLang="en-US" dirty="0"/>
          </a:p>
        </p:txBody>
      </p:sp>
      <p:cxnSp>
        <p:nvCxnSpPr>
          <p:cNvPr id="14" name="直線コネクタ 13"/>
          <p:cNvCxnSpPr/>
          <p:nvPr/>
        </p:nvCxnSpPr>
        <p:spPr bwMode="auto">
          <a:xfrm flipH="1">
            <a:off x="7915022" y="3794246"/>
            <a:ext cx="150344" cy="121332"/>
          </a:xfrm>
          <a:prstGeom prst="line">
            <a:avLst/>
          </a:prstGeom>
          <a:solidFill>
            <a:schemeClr val="accent1"/>
          </a:solidFill>
          <a:ln w="95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 name="スライド番号プレースホルダー 6"/>
          <p:cNvSpPr>
            <a:spLocks noGrp="1"/>
          </p:cNvSpPr>
          <p:nvPr>
            <p:ph type="sldNum" sz="quarter" idx="12"/>
          </p:nvPr>
        </p:nvSpPr>
        <p:spPr/>
        <p:txBody>
          <a:bodyPr/>
          <a:lstStyle/>
          <a:p>
            <a:fld id="{88151203-A72C-487C-B594-566CAEA203A0}" type="slidenum">
              <a:rPr lang="ja-JP" altLang="en-US" smtClean="0">
                <a:solidFill>
                  <a:srgbClr val="000000"/>
                </a:solidFill>
              </a:rPr>
              <a:pPr/>
              <a:t>12</a:t>
            </a:fld>
            <a:endParaRPr lang="en-US" altLang="ja-JP" dirty="0">
              <a:solidFill>
                <a:srgbClr val="000000"/>
              </a:solidFill>
            </a:endParaRPr>
          </a:p>
        </p:txBody>
      </p:sp>
      <p:sp>
        <p:nvSpPr>
          <p:cNvPr id="42" name="フッター プレースホルダー 3"/>
          <p:cNvSpPr>
            <a:spLocks noGrp="1"/>
          </p:cNvSpPr>
          <p:nvPr>
            <p:ph type="ftr" sz="quarter" idx="11"/>
          </p:nvPr>
        </p:nvSpPr>
        <p:spPr>
          <a:xfrm>
            <a:off x="4527550" y="6629400"/>
            <a:ext cx="3136900" cy="457200"/>
          </a:xfrm>
        </p:spPr>
        <p:txBody>
          <a:bodyPr/>
          <a:lstStyle/>
          <a:p>
            <a:r>
              <a:rPr lang="en-US" altLang="ja-JP" dirty="0" smtClean="0">
                <a:solidFill>
                  <a:srgbClr val="000000"/>
                </a:solidFill>
              </a:rPr>
              <a:t>Copyright 2019 Jedat Inc.</a:t>
            </a:r>
            <a:endParaRPr lang="en-US" altLang="ja-JP" dirty="0">
              <a:solidFill>
                <a:srgbClr val="000000"/>
              </a:solidFill>
            </a:endParaRPr>
          </a:p>
        </p:txBody>
      </p:sp>
    </p:spTree>
    <p:extLst>
      <p:ext uri="{BB962C8B-B14F-4D97-AF65-F5344CB8AC3E}">
        <p14:creationId xmlns:p14="http://schemas.microsoft.com/office/powerpoint/2010/main" val="39314963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1"/>
          <p:cNvSpPr>
            <a:spLocks noGrp="1"/>
          </p:cNvSpPr>
          <p:nvPr>
            <p:ph type="title"/>
          </p:nvPr>
        </p:nvSpPr>
        <p:spPr/>
        <p:txBody>
          <a:bodyPr/>
          <a:lstStyle/>
          <a:p>
            <a:r>
              <a:rPr lang="en-US" altLang="ja-JP" sz="2800" dirty="0">
                <a:ea typeface="ＭＳ Ｐゴシック" pitchFamily="50" charset="-128"/>
              </a:rPr>
              <a:t>Summary</a:t>
            </a:r>
            <a:endParaRPr lang="ja-JP" altLang="en-US" sz="2800" dirty="0"/>
          </a:p>
        </p:txBody>
      </p:sp>
      <p:sp>
        <p:nvSpPr>
          <p:cNvPr id="2" name="コンテンツ プレースホルダー 1"/>
          <p:cNvSpPr>
            <a:spLocks noGrp="1"/>
          </p:cNvSpPr>
          <p:nvPr>
            <p:ph idx="1"/>
          </p:nvPr>
        </p:nvSpPr>
        <p:spPr>
          <a:xfrm>
            <a:off x="695400" y="1026197"/>
            <a:ext cx="10729192" cy="5603204"/>
          </a:xfrm>
        </p:spPr>
        <p:txBody>
          <a:bodyPr>
            <a:normAutofit/>
          </a:bodyPr>
          <a:lstStyle/>
          <a:p>
            <a:r>
              <a:rPr kumimoji="1" lang="en-US" altLang="ja-JP" dirty="0"/>
              <a:t>AnaCell can be applied for cell base analog desig</a:t>
            </a:r>
            <a:r>
              <a:rPr lang="en-US" altLang="ja-JP" dirty="0"/>
              <a:t>n style but previously it requires designers some efforts and skill for </a:t>
            </a:r>
            <a:r>
              <a:rPr lang="en-US" altLang="ja-JP" dirty="0" smtClean="0"/>
              <a:t>DC </a:t>
            </a:r>
            <a:r>
              <a:rPr lang="en-US" altLang="ja-JP" dirty="0"/>
              <a:t>bias setting.</a:t>
            </a:r>
          </a:p>
          <a:p>
            <a:r>
              <a:rPr kumimoji="1" lang="en-US" altLang="ja-JP" dirty="0"/>
              <a:t>We propose </a:t>
            </a:r>
            <a:r>
              <a:rPr kumimoji="1" lang="en-US" altLang="ja-JP" dirty="0" smtClean="0"/>
              <a:t>auto DC bias </a:t>
            </a:r>
            <a:r>
              <a:rPr kumimoji="1" lang="en-US" altLang="ja-JP" dirty="0"/>
              <a:t>setting which </a:t>
            </a:r>
            <a:r>
              <a:rPr kumimoji="1" lang="en-US" altLang="ja-JP" dirty="0" smtClean="0"/>
              <a:t>considers </a:t>
            </a:r>
            <a:r>
              <a:rPr kumimoji="1" lang="en-US" altLang="ja-JP" dirty="0"/>
              <a:t>the freedom of design allowance (we call designability) with process free and designer only needs to set VDD and Current.</a:t>
            </a:r>
          </a:p>
          <a:p>
            <a:r>
              <a:rPr lang="en-US" altLang="ja-JP" dirty="0"/>
              <a:t>This DC bias setting data would be reuse in other AnaCell’s bias if condition is </a:t>
            </a:r>
            <a:r>
              <a:rPr lang="en-US" altLang="ja-JP" dirty="0" smtClean="0"/>
              <a:t>same</a:t>
            </a:r>
            <a:r>
              <a:rPr lang="en-US" altLang="ja-JP" dirty="0"/>
              <a:t>,  and it improves the design time significantly.</a:t>
            </a:r>
            <a:endParaRPr kumimoji="1" lang="en-US" altLang="ja-JP" dirty="0"/>
          </a:p>
          <a:p>
            <a:r>
              <a:rPr lang="en-US" altLang="ja-JP" dirty="0"/>
              <a:t>This will promotes to auto analog generation without </a:t>
            </a:r>
            <a:r>
              <a:rPr lang="en-US" altLang="ja-JP" dirty="0" smtClean="0"/>
              <a:t>loss </a:t>
            </a:r>
            <a:r>
              <a:rPr lang="en-US" altLang="ja-JP" dirty="0"/>
              <a:t>of multi performance and designer’s intent.</a:t>
            </a:r>
          </a:p>
          <a:p>
            <a:r>
              <a:rPr lang="en-US" altLang="ja-JP" dirty="0"/>
              <a:t>This design methodology changes the design style in proven circuits and also </a:t>
            </a:r>
            <a:r>
              <a:rPr lang="en-US" altLang="ja-JP" dirty="0" smtClean="0"/>
              <a:t>accelerates </a:t>
            </a:r>
            <a:r>
              <a:rPr lang="en-US" altLang="ja-JP" dirty="0"/>
              <a:t>the research for new circuit.</a:t>
            </a:r>
            <a:endParaRPr lang="ja-JP" altLang="en-US" sz="1900" dirty="0"/>
          </a:p>
        </p:txBody>
      </p:sp>
      <p:sp>
        <p:nvSpPr>
          <p:cNvPr id="4" name="フッター プレースホルダー 3"/>
          <p:cNvSpPr>
            <a:spLocks noGrp="1"/>
          </p:cNvSpPr>
          <p:nvPr>
            <p:ph type="ftr" sz="quarter" idx="11"/>
          </p:nvPr>
        </p:nvSpPr>
        <p:spPr/>
        <p:txBody>
          <a:bodyPr/>
          <a:lstStyle/>
          <a:p>
            <a:r>
              <a:rPr lang="en-US" altLang="ja-JP" dirty="0"/>
              <a:t>Copyright </a:t>
            </a:r>
            <a:r>
              <a:rPr lang="en-US" altLang="ja-JP" dirty="0" smtClean="0"/>
              <a:t>2019 </a:t>
            </a:r>
            <a:r>
              <a:rPr lang="en-US" altLang="ja-JP" dirty="0"/>
              <a:t>Jedat Inc.</a:t>
            </a:r>
          </a:p>
        </p:txBody>
      </p:sp>
      <p:sp>
        <p:nvSpPr>
          <p:cNvPr id="5" name="スライド番号プレースホルダー 4"/>
          <p:cNvSpPr>
            <a:spLocks noGrp="1"/>
          </p:cNvSpPr>
          <p:nvPr>
            <p:ph type="sldNum" sz="quarter" idx="12"/>
          </p:nvPr>
        </p:nvSpPr>
        <p:spPr/>
        <p:txBody>
          <a:bodyPr/>
          <a:lstStyle/>
          <a:p>
            <a:fld id="{88151203-A72C-487C-B594-566CAEA203A0}" type="slidenum">
              <a:rPr lang="ja-JP" altLang="en-US" smtClean="0"/>
              <a:pPr/>
              <a:t>13</a:t>
            </a:fld>
            <a:endParaRPr lang="en-US" altLang="ja-JP" dirty="0"/>
          </a:p>
        </p:txBody>
      </p:sp>
    </p:spTree>
    <p:extLst>
      <p:ext uri="{BB962C8B-B14F-4D97-AF65-F5344CB8AC3E}">
        <p14:creationId xmlns:p14="http://schemas.microsoft.com/office/powerpoint/2010/main" val="35211388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bwMode="auto">
          <a:xfrm>
            <a:off x="2063552" y="1196756"/>
            <a:ext cx="3744416" cy="4608511"/>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ja-JP" altLang="en-US" dirty="0" smtClean="0">
              <a:solidFill>
                <a:srgbClr val="000000"/>
              </a:solidFill>
            </a:endParaRPr>
          </a:p>
        </p:txBody>
      </p:sp>
      <p:sp>
        <p:nvSpPr>
          <p:cNvPr id="2" name="タイトル 1"/>
          <p:cNvSpPr>
            <a:spLocks noGrp="1"/>
          </p:cNvSpPr>
          <p:nvPr>
            <p:ph type="title"/>
          </p:nvPr>
        </p:nvSpPr>
        <p:spPr>
          <a:xfrm>
            <a:off x="609600" y="277814"/>
            <a:ext cx="10814992" cy="513432"/>
          </a:xfrm>
        </p:spPr>
        <p:txBody>
          <a:bodyPr/>
          <a:lstStyle/>
          <a:p>
            <a:r>
              <a:rPr lang="en-US" altLang="ja-JP" sz="2800" dirty="0"/>
              <a:t>Difficulty of analog standard cell design </a:t>
            </a:r>
            <a:endParaRPr lang="ja-JP" altLang="en-US" sz="2800" dirty="0"/>
          </a:p>
        </p:txBody>
      </p:sp>
      <p:sp>
        <p:nvSpPr>
          <p:cNvPr id="140" name="スライド番号プレースホルダー 139"/>
          <p:cNvSpPr>
            <a:spLocks noGrp="1"/>
          </p:cNvSpPr>
          <p:nvPr>
            <p:ph type="sldNum" sz="quarter" idx="12"/>
          </p:nvPr>
        </p:nvSpPr>
        <p:spPr/>
        <p:txBody>
          <a:bodyPr/>
          <a:lstStyle/>
          <a:p>
            <a:fld id="{88151203-A72C-487C-B594-566CAEA203A0}" type="slidenum">
              <a:rPr lang="ja-JP" altLang="en-US" smtClean="0">
                <a:solidFill>
                  <a:srgbClr val="000000"/>
                </a:solidFill>
              </a:rPr>
              <a:pPr/>
              <a:t>2</a:t>
            </a:fld>
            <a:endParaRPr lang="en-US" altLang="ja-JP" dirty="0">
              <a:solidFill>
                <a:srgbClr val="000000"/>
              </a:solidFill>
            </a:endParaRPr>
          </a:p>
        </p:txBody>
      </p:sp>
      <p:sp>
        <p:nvSpPr>
          <p:cNvPr id="10" name="角丸四角形 9"/>
          <p:cNvSpPr/>
          <p:nvPr/>
        </p:nvSpPr>
        <p:spPr bwMode="auto">
          <a:xfrm>
            <a:off x="2113058" y="2492896"/>
            <a:ext cx="3262862" cy="720080"/>
          </a:xfrm>
          <a:prstGeom prst="roundRect">
            <a:avLst/>
          </a:prstGeom>
          <a:solidFill>
            <a:srgbClr val="93D61A">
              <a:alpha val="50000"/>
            </a:srgbClr>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a:extLst/>
        </p:spPr>
        <p:txBody>
          <a:bodyPr vert="horz" wrap="square" lIns="91440" tIns="45720" rIns="91440" bIns="45720" numCol="1" rtlCol="0" anchor="t" anchorCtr="0" compatLnSpc="1">
            <a:prstTxWarp prst="textNoShape">
              <a:avLst/>
            </a:prstTxWarp>
          </a:bodyPr>
          <a:lstStyle/>
          <a:p>
            <a:r>
              <a:rPr lang="en-US" altLang="ja-JP" sz="1600" dirty="0">
                <a:solidFill>
                  <a:srgbClr val="000000"/>
                </a:solidFill>
              </a:rPr>
              <a:t>Cells are highly correlated  each other</a:t>
            </a:r>
            <a:endParaRPr lang="ja-JP" altLang="en-US" sz="1600" dirty="0">
              <a:solidFill>
                <a:srgbClr val="000000"/>
              </a:solidFill>
            </a:endParaRPr>
          </a:p>
        </p:txBody>
      </p:sp>
      <p:sp>
        <p:nvSpPr>
          <p:cNvPr id="11" name="角丸四角形 10"/>
          <p:cNvSpPr/>
          <p:nvPr/>
        </p:nvSpPr>
        <p:spPr bwMode="auto">
          <a:xfrm>
            <a:off x="6816080" y="2492896"/>
            <a:ext cx="3528392" cy="720080"/>
          </a:xfrm>
          <a:prstGeom prst="roundRect">
            <a:avLst/>
          </a:prstGeom>
          <a:solidFill>
            <a:schemeClr val="accent1">
              <a:alpha val="50000"/>
            </a:schemeClr>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a:extLst/>
        </p:spPr>
        <p:txBody>
          <a:bodyPr vert="horz" wrap="square" lIns="91440" tIns="45720" rIns="91440" bIns="45720" numCol="1" rtlCol="0" anchor="t" anchorCtr="0" compatLnSpc="1">
            <a:prstTxWarp prst="textNoShape">
              <a:avLst/>
            </a:prstTxWarp>
          </a:bodyPr>
          <a:lstStyle/>
          <a:p>
            <a:r>
              <a:rPr lang="en-US" altLang="ja-JP" sz="1600" dirty="0">
                <a:solidFill>
                  <a:srgbClr val="000000"/>
                </a:solidFill>
              </a:rPr>
              <a:t>Cell components are electrically isolated each other</a:t>
            </a:r>
          </a:p>
        </p:txBody>
      </p:sp>
      <p:sp>
        <p:nvSpPr>
          <p:cNvPr id="14" name="角丸四角形 13"/>
          <p:cNvSpPr/>
          <p:nvPr/>
        </p:nvSpPr>
        <p:spPr bwMode="auto">
          <a:xfrm>
            <a:off x="2135560" y="3349891"/>
            <a:ext cx="3262862" cy="720080"/>
          </a:xfrm>
          <a:prstGeom prst="roundRect">
            <a:avLst/>
          </a:prstGeom>
          <a:solidFill>
            <a:srgbClr val="93D61A">
              <a:alpha val="50000"/>
            </a:srgbClr>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a:extLst/>
        </p:spPr>
        <p:txBody>
          <a:bodyPr vert="horz" wrap="square" lIns="91440" tIns="45720" rIns="91440" bIns="45720" numCol="1" rtlCol="0" anchor="t" anchorCtr="0" compatLnSpc="1">
            <a:prstTxWarp prst="textNoShape">
              <a:avLst/>
            </a:prstTxWarp>
          </a:bodyPr>
          <a:lstStyle/>
          <a:p>
            <a:r>
              <a:rPr lang="en-US" altLang="ja-JP" sz="1600" dirty="0">
                <a:solidFill>
                  <a:srgbClr val="000000"/>
                </a:solidFill>
              </a:rPr>
              <a:t>Specifications are diverse and continuous</a:t>
            </a:r>
            <a:endParaRPr lang="ja-JP" altLang="en-US" sz="1600" dirty="0">
              <a:solidFill>
                <a:srgbClr val="000000"/>
              </a:solidFill>
            </a:endParaRPr>
          </a:p>
        </p:txBody>
      </p:sp>
      <p:sp>
        <p:nvSpPr>
          <p:cNvPr id="15" name="角丸四角形 14"/>
          <p:cNvSpPr/>
          <p:nvPr/>
        </p:nvSpPr>
        <p:spPr bwMode="auto">
          <a:xfrm>
            <a:off x="2135560" y="4206886"/>
            <a:ext cx="3262862" cy="720080"/>
          </a:xfrm>
          <a:prstGeom prst="roundRect">
            <a:avLst/>
          </a:prstGeom>
          <a:solidFill>
            <a:srgbClr val="93D61A">
              <a:alpha val="50000"/>
            </a:srgbClr>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a:extLst/>
        </p:spPr>
        <p:txBody>
          <a:bodyPr vert="horz" wrap="square" lIns="91440" tIns="45720" rIns="91440" bIns="45720" numCol="1" rtlCol="0" anchor="t" anchorCtr="0" compatLnSpc="1">
            <a:prstTxWarp prst="textNoShape">
              <a:avLst/>
            </a:prstTxWarp>
          </a:bodyPr>
          <a:lstStyle/>
          <a:p>
            <a:r>
              <a:rPr lang="en-US" altLang="ja-JP" sz="1600" dirty="0">
                <a:solidFill>
                  <a:srgbClr val="000000"/>
                </a:solidFill>
              </a:rPr>
              <a:t>Number of Cell kinds is unlimited in terms of performance </a:t>
            </a:r>
            <a:endParaRPr lang="ja-JP" altLang="en-US" sz="1600" dirty="0">
              <a:solidFill>
                <a:srgbClr val="000000"/>
              </a:solidFill>
            </a:endParaRPr>
          </a:p>
        </p:txBody>
      </p:sp>
      <p:sp>
        <p:nvSpPr>
          <p:cNvPr id="16" name="角丸四角形 15"/>
          <p:cNvSpPr/>
          <p:nvPr/>
        </p:nvSpPr>
        <p:spPr bwMode="auto">
          <a:xfrm>
            <a:off x="2113058" y="5019508"/>
            <a:ext cx="3262862" cy="720080"/>
          </a:xfrm>
          <a:prstGeom prst="roundRect">
            <a:avLst/>
          </a:prstGeom>
          <a:solidFill>
            <a:srgbClr val="93D61A">
              <a:alpha val="50000"/>
            </a:srgbClr>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a:extLst/>
        </p:spPr>
        <p:txBody>
          <a:bodyPr vert="horz" wrap="square" lIns="91440" tIns="45720" rIns="91440" bIns="45720" numCol="1" rtlCol="0" anchor="t" anchorCtr="0" compatLnSpc="1">
            <a:prstTxWarp prst="textNoShape">
              <a:avLst/>
            </a:prstTxWarp>
          </a:bodyPr>
          <a:lstStyle/>
          <a:p>
            <a:r>
              <a:rPr lang="en-US" altLang="ja-JP" sz="1600" dirty="0">
                <a:solidFill>
                  <a:srgbClr val="000000"/>
                </a:solidFill>
              </a:rPr>
              <a:t>Process margin depends on W/L and layout</a:t>
            </a:r>
            <a:endParaRPr lang="ja-JP" altLang="en-US" sz="1600" dirty="0">
              <a:solidFill>
                <a:srgbClr val="000000"/>
              </a:solidFill>
            </a:endParaRPr>
          </a:p>
        </p:txBody>
      </p:sp>
      <p:sp>
        <p:nvSpPr>
          <p:cNvPr id="17" name="角丸四角形 16"/>
          <p:cNvSpPr/>
          <p:nvPr/>
        </p:nvSpPr>
        <p:spPr bwMode="auto">
          <a:xfrm>
            <a:off x="6845102" y="4206886"/>
            <a:ext cx="3528392" cy="720080"/>
          </a:xfrm>
          <a:prstGeom prst="roundRect">
            <a:avLst/>
          </a:prstGeom>
          <a:solidFill>
            <a:schemeClr val="accent1">
              <a:alpha val="50000"/>
            </a:schemeClr>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a:extLst/>
        </p:spPr>
        <p:txBody>
          <a:bodyPr vert="horz" wrap="square" lIns="91440" tIns="45720" rIns="91440" bIns="45720" numCol="1" rtlCol="0" anchor="t" anchorCtr="0" compatLnSpc="1">
            <a:prstTxWarp prst="textNoShape">
              <a:avLst/>
            </a:prstTxWarp>
          </a:bodyPr>
          <a:lstStyle/>
          <a:p>
            <a:r>
              <a:rPr lang="en-US" altLang="ja-JP" sz="1600" dirty="0">
                <a:solidFill>
                  <a:srgbClr val="000000"/>
                </a:solidFill>
              </a:rPr>
              <a:t>Number of Cell kinds are limited around hundreds</a:t>
            </a:r>
            <a:endParaRPr lang="ja-JP" altLang="en-US" sz="1600" dirty="0">
              <a:solidFill>
                <a:srgbClr val="000000"/>
              </a:solidFill>
            </a:endParaRPr>
          </a:p>
        </p:txBody>
      </p:sp>
      <p:sp>
        <p:nvSpPr>
          <p:cNvPr id="18" name="角丸四角形 17"/>
          <p:cNvSpPr/>
          <p:nvPr/>
        </p:nvSpPr>
        <p:spPr bwMode="auto">
          <a:xfrm>
            <a:off x="6816080" y="3349891"/>
            <a:ext cx="3528392" cy="720080"/>
          </a:xfrm>
          <a:prstGeom prst="roundRect">
            <a:avLst/>
          </a:prstGeom>
          <a:solidFill>
            <a:schemeClr val="accent1">
              <a:alpha val="50000"/>
            </a:schemeClr>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a:extLst/>
        </p:spPr>
        <p:txBody>
          <a:bodyPr vert="horz" wrap="square" lIns="91440" tIns="45720" rIns="91440" bIns="45720" numCol="1" rtlCol="0" anchor="t" anchorCtr="0" compatLnSpc="1">
            <a:prstTxWarp prst="textNoShape">
              <a:avLst/>
            </a:prstTxWarp>
          </a:bodyPr>
          <a:lstStyle/>
          <a:p>
            <a:r>
              <a:rPr lang="en-US" altLang="ja-JP" sz="1600" dirty="0">
                <a:solidFill>
                  <a:srgbClr val="000000"/>
                </a:solidFill>
              </a:rPr>
              <a:t>Specification is limited and discrete</a:t>
            </a:r>
            <a:endParaRPr lang="ja-JP" altLang="en-US" sz="1600" dirty="0">
              <a:solidFill>
                <a:srgbClr val="000000"/>
              </a:solidFill>
            </a:endParaRPr>
          </a:p>
        </p:txBody>
      </p:sp>
      <p:sp>
        <p:nvSpPr>
          <p:cNvPr id="19" name="角丸四角形 18"/>
          <p:cNvSpPr/>
          <p:nvPr/>
        </p:nvSpPr>
        <p:spPr bwMode="auto">
          <a:xfrm>
            <a:off x="6845102" y="5019508"/>
            <a:ext cx="3528392" cy="720080"/>
          </a:xfrm>
          <a:prstGeom prst="roundRect">
            <a:avLst/>
          </a:prstGeom>
          <a:solidFill>
            <a:schemeClr val="accent1">
              <a:alpha val="50000"/>
            </a:schemeClr>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a:extLst/>
        </p:spPr>
        <p:txBody>
          <a:bodyPr vert="horz" wrap="square" lIns="91440" tIns="45720" rIns="91440" bIns="45720" numCol="1" rtlCol="0" anchor="t" anchorCtr="0" compatLnSpc="1">
            <a:prstTxWarp prst="textNoShape">
              <a:avLst/>
            </a:prstTxWarp>
          </a:bodyPr>
          <a:lstStyle/>
          <a:p>
            <a:r>
              <a:rPr lang="en-US" altLang="ja-JP" sz="1600" dirty="0">
                <a:solidFill>
                  <a:srgbClr val="000000"/>
                </a:solidFill>
              </a:rPr>
              <a:t>Process margin is sufficiently  included in cell library</a:t>
            </a:r>
            <a:endParaRPr lang="ja-JP" altLang="en-US" sz="1600" dirty="0">
              <a:solidFill>
                <a:srgbClr val="000000"/>
              </a:solidFill>
            </a:endParaRPr>
          </a:p>
        </p:txBody>
      </p:sp>
      <p:sp>
        <p:nvSpPr>
          <p:cNvPr id="20" name="正方形/長方形 19"/>
          <p:cNvSpPr/>
          <p:nvPr/>
        </p:nvSpPr>
        <p:spPr bwMode="auto">
          <a:xfrm>
            <a:off x="6528052" y="1196756"/>
            <a:ext cx="3995075" cy="4608511"/>
          </a:xfrm>
          <a:prstGeom prst="rect">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ja-JP" altLang="en-US" dirty="0" smtClean="0">
              <a:solidFill>
                <a:srgbClr val="000000"/>
              </a:solidFill>
            </a:endParaRPr>
          </a:p>
        </p:txBody>
      </p:sp>
      <p:sp>
        <p:nvSpPr>
          <p:cNvPr id="7" name="正方形/長方形 6"/>
          <p:cNvSpPr/>
          <p:nvPr/>
        </p:nvSpPr>
        <p:spPr>
          <a:xfrm>
            <a:off x="3092976" y="853857"/>
            <a:ext cx="1499129" cy="400110"/>
          </a:xfrm>
          <a:prstGeom prst="rect">
            <a:avLst/>
          </a:prstGeom>
          <a:noFill/>
        </p:spPr>
        <p:txBody>
          <a:bodyPr wrap="none" lIns="91440" tIns="45720" rIns="91440" bIns="45720">
            <a:spAutoFit/>
          </a:bodyPr>
          <a:lstStyle/>
          <a:p>
            <a:pPr algn="ctr"/>
            <a:r>
              <a:rPr lang="en-US" altLang="ja-JP" sz="2000" dirty="0">
                <a:ln w="0"/>
                <a:solidFill>
                  <a:srgbClr val="FF9900"/>
                </a:solidFill>
                <a:effectLst>
                  <a:outerShdw blurRad="38100" dist="25400" dir="5400000" algn="ctr" rotWithShape="0">
                    <a:srgbClr val="6E747A">
                      <a:alpha val="43000"/>
                    </a:srgbClr>
                  </a:outerShdw>
                </a:effectLst>
              </a:rPr>
              <a:t>Analog Cell</a:t>
            </a:r>
            <a:endParaRPr lang="ja-JP" altLang="en-US" sz="2000" dirty="0">
              <a:ln w="0"/>
              <a:solidFill>
                <a:srgbClr val="FF9900"/>
              </a:solidFill>
              <a:effectLst>
                <a:outerShdw blurRad="38100" dist="25400" dir="5400000" algn="ctr" rotWithShape="0">
                  <a:srgbClr val="6E747A">
                    <a:alpha val="43000"/>
                  </a:srgbClr>
                </a:outerShdw>
              </a:effectLst>
            </a:endParaRPr>
          </a:p>
        </p:txBody>
      </p:sp>
      <p:sp>
        <p:nvSpPr>
          <p:cNvPr id="22" name="正方形/長方形 21"/>
          <p:cNvSpPr/>
          <p:nvPr/>
        </p:nvSpPr>
        <p:spPr>
          <a:xfrm>
            <a:off x="7692669" y="861563"/>
            <a:ext cx="1414170" cy="400110"/>
          </a:xfrm>
          <a:prstGeom prst="rect">
            <a:avLst/>
          </a:prstGeom>
          <a:noFill/>
        </p:spPr>
        <p:txBody>
          <a:bodyPr wrap="none" lIns="91440" tIns="45720" rIns="91440" bIns="45720">
            <a:spAutoFit/>
          </a:bodyPr>
          <a:lstStyle/>
          <a:p>
            <a:pPr algn="ctr"/>
            <a:r>
              <a:rPr lang="en-US" altLang="ja-JP" sz="2000" dirty="0">
                <a:ln w="0"/>
                <a:solidFill>
                  <a:srgbClr val="FF9900"/>
                </a:solidFill>
                <a:effectLst>
                  <a:outerShdw blurRad="38100" dist="25400" dir="5400000" algn="ctr" rotWithShape="0">
                    <a:srgbClr val="6E747A">
                      <a:alpha val="43000"/>
                    </a:srgbClr>
                  </a:outerShdw>
                </a:effectLst>
              </a:rPr>
              <a:t>Digital Cell</a:t>
            </a:r>
            <a:endParaRPr lang="ja-JP" altLang="en-US" sz="2000" dirty="0">
              <a:ln w="0"/>
              <a:solidFill>
                <a:srgbClr val="FF9900"/>
              </a:solidFill>
              <a:effectLst>
                <a:outerShdw blurRad="38100" dist="25400" dir="5400000" algn="ctr" rotWithShape="0">
                  <a:srgbClr val="6E747A">
                    <a:alpha val="43000"/>
                  </a:srgbClr>
                </a:outerShdw>
              </a:effectLst>
            </a:endParaRPr>
          </a:p>
        </p:txBody>
      </p:sp>
      <p:cxnSp>
        <p:nvCxnSpPr>
          <p:cNvPr id="9" name="直線矢印コネクタ 8"/>
          <p:cNvCxnSpPr>
            <a:stCxn id="10" idx="3"/>
          </p:cNvCxnSpPr>
          <p:nvPr/>
        </p:nvCxnSpPr>
        <p:spPr bwMode="auto">
          <a:xfrm>
            <a:off x="5375921" y="2852936"/>
            <a:ext cx="1440160" cy="0"/>
          </a:xfrm>
          <a:prstGeom prst="straightConnector1">
            <a:avLst/>
          </a:prstGeom>
          <a:solidFill>
            <a:schemeClr val="accent1"/>
          </a:solidFill>
          <a:ln w="44450" cap="flat" cmpd="sng" algn="ctr">
            <a:solidFill>
              <a:schemeClr val="bg1">
                <a:lumMod val="50000"/>
              </a:schemeClr>
            </a:solidFill>
            <a:prstDash val="sysDot"/>
            <a:round/>
            <a:headEnd type="triangl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直線矢印コネクタ 24"/>
          <p:cNvCxnSpPr/>
          <p:nvPr/>
        </p:nvCxnSpPr>
        <p:spPr bwMode="auto">
          <a:xfrm>
            <a:off x="5375921" y="3645024"/>
            <a:ext cx="1440160" cy="0"/>
          </a:xfrm>
          <a:prstGeom prst="straightConnector1">
            <a:avLst/>
          </a:prstGeom>
          <a:solidFill>
            <a:schemeClr val="accent1"/>
          </a:solidFill>
          <a:ln w="44450" cap="flat" cmpd="sng" algn="ctr">
            <a:solidFill>
              <a:schemeClr val="bg1">
                <a:lumMod val="50000"/>
              </a:schemeClr>
            </a:solidFill>
            <a:prstDash val="sysDot"/>
            <a:round/>
            <a:headEnd type="triangl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直線矢印コネクタ 25"/>
          <p:cNvCxnSpPr/>
          <p:nvPr/>
        </p:nvCxnSpPr>
        <p:spPr bwMode="auto">
          <a:xfrm>
            <a:off x="5404943" y="4509120"/>
            <a:ext cx="1440160" cy="0"/>
          </a:xfrm>
          <a:prstGeom prst="straightConnector1">
            <a:avLst/>
          </a:prstGeom>
          <a:solidFill>
            <a:schemeClr val="accent1"/>
          </a:solidFill>
          <a:ln w="44450" cap="flat" cmpd="sng" algn="ctr">
            <a:solidFill>
              <a:schemeClr val="bg1">
                <a:lumMod val="50000"/>
              </a:schemeClr>
            </a:solidFill>
            <a:prstDash val="sysDot"/>
            <a:round/>
            <a:headEnd type="triangl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 name="直線矢印コネクタ 26"/>
          <p:cNvCxnSpPr/>
          <p:nvPr/>
        </p:nvCxnSpPr>
        <p:spPr bwMode="auto">
          <a:xfrm>
            <a:off x="5375921" y="5379548"/>
            <a:ext cx="1440160" cy="0"/>
          </a:xfrm>
          <a:prstGeom prst="straightConnector1">
            <a:avLst/>
          </a:prstGeom>
          <a:solidFill>
            <a:schemeClr val="accent1"/>
          </a:solidFill>
          <a:ln w="44450" cap="flat" cmpd="sng" algn="ctr">
            <a:solidFill>
              <a:schemeClr val="bg1">
                <a:lumMod val="50000"/>
              </a:schemeClr>
            </a:solidFill>
            <a:prstDash val="sysDot"/>
            <a:round/>
            <a:headEnd type="triangl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5" name="図 4"/>
          <p:cNvPicPr>
            <a:picLocks noChangeAspect="1"/>
          </p:cNvPicPr>
          <p:nvPr/>
        </p:nvPicPr>
        <p:blipFill>
          <a:blip r:embed="rId3"/>
          <a:stretch>
            <a:fillRect/>
          </a:stretch>
        </p:blipFill>
        <p:spPr>
          <a:xfrm>
            <a:off x="3274906" y="1283840"/>
            <a:ext cx="1339153" cy="1227699"/>
          </a:xfrm>
          <a:prstGeom prst="rect">
            <a:avLst/>
          </a:prstGeom>
        </p:spPr>
      </p:pic>
      <p:pic>
        <p:nvPicPr>
          <p:cNvPr id="8" name="図 7"/>
          <p:cNvPicPr>
            <a:picLocks noChangeAspect="1"/>
          </p:cNvPicPr>
          <p:nvPr/>
        </p:nvPicPr>
        <p:blipFill>
          <a:blip r:embed="rId4"/>
          <a:stretch>
            <a:fillRect/>
          </a:stretch>
        </p:blipFill>
        <p:spPr>
          <a:xfrm>
            <a:off x="4524255" y="1296658"/>
            <a:ext cx="1334323" cy="1223271"/>
          </a:xfrm>
          <a:prstGeom prst="rect">
            <a:avLst/>
          </a:prstGeom>
        </p:spPr>
      </p:pic>
      <p:pic>
        <p:nvPicPr>
          <p:cNvPr id="12" name="図 11"/>
          <p:cNvPicPr>
            <a:picLocks noChangeAspect="1"/>
          </p:cNvPicPr>
          <p:nvPr/>
        </p:nvPicPr>
        <p:blipFill>
          <a:blip r:embed="rId5"/>
          <a:stretch>
            <a:fillRect/>
          </a:stretch>
        </p:blipFill>
        <p:spPr>
          <a:xfrm>
            <a:off x="2045031" y="1268764"/>
            <a:ext cx="1342317" cy="1230601"/>
          </a:xfrm>
          <a:prstGeom prst="rect">
            <a:avLst/>
          </a:prstGeom>
        </p:spPr>
      </p:pic>
      <p:pic>
        <p:nvPicPr>
          <p:cNvPr id="3" name="図 2"/>
          <p:cNvPicPr>
            <a:picLocks noChangeAspect="1"/>
          </p:cNvPicPr>
          <p:nvPr/>
        </p:nvPicPr>
        <p:blipFill>
          <a:blip r:embed="rId6"/>
          <a:stretch>
            <a:fillRect/>
          </a:stretch>
        </p:blipFill>
        <p:spPr>
          <a:xfrm>
            <a:off x="9009630" y="1412777"/>
            <a:ext cx="1118818" cy="719642"/>
          </a:xfrm>
          <a:prstGeom prst="rect">
            <a:avLst/>
          </a:prstGeom>
        </p:spPr>
      </p:pic>
      <p:pic>
        <p:nvPicPr>
          <p:cNvPr id="4" name="図 3"/>
          <p:cNvPicPr>
            <a:picLocks noChangeAspect="1"/>
          </p:cNvPicPr>
          <p:nvPr/>
        </p:nvPicPr>
        <p:blipFill>
          <a:blip r:embed="rId7"/>
          <a:stretch>
            <a:fillRect/>
          </a:stretch>
        </p:blipFill>
        <p:spPr>
          <a:xfrm>
            <a:off x="6625145" y="1421510"/>
            <a:ext cx="1164621" cy="715023"/>
          </a:xfrm>
          <a:prstGeom prst="rect">
            <a:avLst/>
          </a:prstGeom>
        </p:spPr>
      </p:pic>
      <p:pic>
        <p:nvPicPr>
          <p:cNvPr id="13" name="図 12"/>
          <p:cNvPicPr>
            <a:picLocks noChangeAspect="1"/>
          </p:cNvPicPr>
          <p:nvPr/>
        </p:nvPicPr>
        <p:blipFill>
          <a:blip r:embed="rId8"/>
          <a:stretch>
            <a:fillRect/>
          </a:stretch>
        </p:blipFill>
        <p:spPr>
          <a:xfrm>
            <a:off x="7839244" y="1412779"/>
            <a:ext cx="1154257" cy="702775"/>
          </a:xfrm>
          <a:prstGeom prst="rect">
            <a:avLst/>
          </a:prstGeom>
        </p:spPr>
      </p:pic>
      <p:sp>
        <p:nvSpPr>
          <p:cNvPr id="23" name="テキスト ボックス 22"/>
          <p:cNvSpPr txBox="1"/>
          <p:nvPr/>
        </p:nvSpPr>
        <p:spPr>
          <a:xfrm>
            <a:off x="2207572" y="5922832"/>
            <a:ext cx="8174097" cy="369332"/>
          </a:xfrm>
          <a:prstGeom prst="rect">
            <a:avLst/>
          </a:prstGeom>
          <a:noFill/>
        </p:spPr>
        <p:txBody>
          <a:bodyPr wrap="none" rtlCol="0">
            <a:spAutoFit/>
          </a:bodyPr>
          <a:lstStyle/>
          <a:p>
            <a:r>
              <a:rPr kumimoji="1" lang="en-US" altLang="ja-JP" dirty="0" smtClean="0">
                <a:solidFill>
                  <a:srgbClr val="000000"/>
                </a:solidFill>
              </a:rPr>
              <a:t>Standard Cell design in Analog could not have been applied like digital design.</a:t>
            </a:r>
            <a:endParaRPr kumimoji="1" lang="ja-JP" altLang="en-US" dirty="0">
              <a:solidFill>
                <a:srgbClr val="000000"/>
              </a:solidFill>
            </a:endParaRPr>
          </a:p>
        </p:txBody>
      </p:sp>
      <p:sp>
        <p:nvSpPr>
          <p:cNvPr id="28" name="フッター プレースホルダー 3"/>
          <p:cNvSpPr>
            <a:spLocks noGrp="1"/>
          </p:cNvSpPr>
          <p:nvPr>
            <p:ph type="ftr" sz="quarter" idx="11"/>
          </p:nvPr>
        </p:nvSpPr>
        <p:spPr>
          <a:xfrm>
            <a:off x="4527550" y="6629400"/>
            <a:ext cx="3136900" cy="457200"/>
          </a:xfrm>
        </p:spPr>
        <p:txBody>
          <a:bodyPr/>
          <a:lstStyle/>
          <a:p>
            <a:r>
              <a:rPr lang="en-US" altLang="ja-JP" dirty="0" smtClean="0">
                <a:solidFill>
                  <a:srgbClr val="000000"/>
                </a:solidFill>
              </a:rPr>
              <a:t>Copyright 2019 Jedat Inc.</a:t>
            </a:r>
            <a:endParaRPr lang="en-US" altLang="ja-JP" dirty="0">
              <a:solidFill>
                <a:srgbClr val="000000"/>
              </a:solidFill>
            </a:endParaRPr>
          </a:p>
        </p:txBody>
      </p:sp>
    </p:spTree>
    <p:extLst>
      <p:ext uri="{BB962C8B-B14F-4D97-AF65-F5344CB8AC3E}">
        <p14:creationId xmlns:p14="http://schemas.microsoft.com/office/powerpoint/2010/main" val="12913053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277814"/>
            <a:ext cx="10813888" cy="513432"/>
          </a:xfrm>
        </p:spPr>
        <p:txBody>
          <a:bodyPr/>
          <a:lstStyle/>
          <a:p>
            <a:r>
              <a:rPr lang="en-US" altLang="ja-JP" sz="2800" dirty="0"/>
              <a:t>Concept of AnaCell and the difficulty </a:t>
            </a:r>
            <a:endParaRPr lang="ja-JP" altLang="en-US" sz="2800" dirty="0"/>
          </a:p>
        </p:txBody>
      </p:sp>
      <p:sp>
        <p:nvSpPr>
          <p:cNvPr id="140" name="スライド番号プレースホルダー 139"/>
          <p:cNvSpPr>
            <a:spLocks noGrp="1"/>
          </p:cNvSpPr>
          <p:nvPr>
            <p:ph type="sldNum" sz="quarter" idx="12"/>
          </p:nvPr>
        </p:nvSpPr>
        <p:spPr/>
        <p:txBody>
          <a:bodyPr/>
          <a:lstStyle/>
          <a:p>
            <a:fld id="{88151203-A72C-487C-B594-566CAEA203A0}" type="slidenum">
              <a:rPr lang="ja-JP" altLang="en-US" smtClean="0"/>
              <a:pPr/>
              <a:t>3</a:t>
            </a:fld>
            <a:endParaRPr lang="en-US" altLang="ja-JP" dirty="0"/>
          </a:p>
        </p:txBody>
      </p:sp>
      <p:sp>
        <p:nvSpPr>
          <p:cNvPr id="7" name="正方形/長方形 6"/>
          <p:cNvSpPr/>
          <p:nvPr/>
        </p:nvSpPr>
        <p:spPr>
          <a:xfrm>
            <a:off x="609600" y="1022891"/>
            <a:ext cx="10813888" cy="461665"/>
          </a:xfrm>
          <a:prstGeom prst="rect">
            <a:avLst/>
          </a:prstGeom>
          <a:noFill/>
        </p:spPr>
        <p:txBody>
          <a:bodyPr wrap="square" lIns="91440" tIns="45720" rIns="91440" bIns="45720">
            <a:spAutoFit/>
          </a:bodyPr>
          <a:lstStyle/>
          <a:p>
            <a:pPr algn="ctr"/>
            <a:r>
              <a:rPr lang="en-US" altLang="ja-JP" sz="2400" dirty="0">
                <a:ln w="0"/>
                <a:solidFill>
                  <a:schemeClr val="accent1"/>
                </a:solidFill>
                <a:effectLst>
                  <a:outerShdw blurRad="38100" dist="25400" dir="5400000" algn="ctr" rotWithShape="0">
                    <a:srgbClr val="6E747A">
                      <a:alpha val="43000"/>
                    </a:srgbClr>
                  </a:outerShdw>
                </a:effectLst>
              </a:rPr>
              <a:t>AnaCell is targeting to become like the digital standard cell in Analog Design</a:t>
            </a:r>
            <a:endParaRPr lang="ja-JP" altLang="en-US" sz="2400" dirty="0">
              <a:ln w="0"/>
              <a:solidFill>
                <a:schemeClr val="accent1"/>
              </a:solidFill>
              <a:effectLst>
                <a:outerShdw blurRad="38100" dist="25400" dir="5400000" algn="ctr" rotWithShape="0">
                  <a:srgbClr val="6E747A">
                    <a:alpha val="43000"/>
                  </a:srgbClr>
                </a:outerShdw>
              </a:effectLst>
            </a:endParaRPr>
          </a:p>
        </p:txBody>
      </p:sp>
      <p:pic>
        <p:nvPicPr>
          <p:cNvPr id="21" name="図 20"/>
          <p:cNvPicPr>
            <a:picLocks noChangeAspect="1"/>
          </p:cNvPicPr>
          <p:nvPr/>
        </p:nvPicPr>
        <p:blipFill>
          <a:blip r:embed="rId3"/>
          <a:stretch>
            <a:fillRect/>
          </a:stretch>
        </p:blipFill>
        <p:spPr>
          <a:xfrm>
            <a:off x="1487488" y="1462775"/>
            <a:ext cx="6737985" cy="3836606"/>
          </a:xfrm>
          <a:prstGeom prst="rect">
            <a:avLst/>
          </a:prstGeom>
        </p:spPr>
      </p:pic>
      <p:sp>
        <p:nvSpPr>
          <p:cNvPr id="53" name="正方形/長方形 52"/>
          <p:cNvSpPr/>
          <p:nvPr/>
        </p:nvSpPr>
        <p:spPr>
          <a:xfrm>
            <a:off x="1703635" y="5365671"/>
            <a:ext cx="8990722" cy="830997"/>
          </a:xfrm>
          <a:prstGeom prst="rect">
            <a:avLst/>
          </a:prstGeom>
          <a:noFill/>
        </p:spPr>
        <p:txBody>
          <a:bodyPr wrap="square" lIns="91440" tIns="45720" rIns="91440" bIns="45720">
            <a:spAutoFit/>
          </a:bodyPr>
          <a:lstStyle/>
          <a:p>
            <a:r>
              <a:rPr lang="en-US" altLang="ja-JP" sz="2400" dirty="0">
                <a:ln w="0"/>
                <a:solidFill>
                  <a:srgbClr val="FF0000"/>
                </a:solidFill>
                <a:effectLst>
                  <a:outerShdw blurRad="38100" dist="25400" dir="5400000" algn="ctr" rotWithShape="0">
                    <a:srgbClr val="6E747A">
                      <a:alpha val="43000"/>
                    </a:srgbClr>
                  </a:outerShdw>
                </a:effectLst>
              </a:rPr>
              <a:t>Still designer needs the iteration to find the appropriate DC bias to </a:t>
            </a:r>
            <a:r>
              <a:rPr lang="en-US" altLang="ja-JP" sz="2400" dirty="0" smtClean="0">
                <a:ln w="0"/>
                <a:solidFill>
                  <a:srgbClr val="FF0000"/>
                </a:solidFill>
                <a:effectLst>
                  <a:outerShdw blurRad="38100" dist="25400" dir="5400000" algn="ctr" rotWithShape="0">
                    <a:srgbClr val="6E747A">
                      <a:alpha val="43000"/>
                    </a:srgbClr>
                  </a:outerShdw>
                </a:effectLst>
              </a:rPr>
              <a:t>satisfy </a:t>
            </a:r>
            <a:r>
              <a:rPr lang="en-US" altLang="ja-JP" sz="2400" dirty="0">
                <a:ln w="0"/>
                <a:solidFill>
                  <a:srgbClr val="FF0000"/>
                </a:solidFill>
                <a:effectLst>
                  <a:outerShdw blurRad="38100" dist="25400" dir="5400000" algn="ctr" rotWithShape="0">
                    <a:srgbClr val="6E747A">
                      <a:alpha val="43000"/>
                    </a:srgbClr>
                  </a:outerShdw>
                </a:effectLst>
              </a:rPr>
              <a:t>the various requirements in AnaCell</a:t>
            </a:r>
            <a:endParaRPr lang="ja-JP" altLang="en-US" sz="2400" dirty="0">
              <a:ln w="0"/>
              <a:solidFill>
                <a:srgbClr val="FF0000"/>
              </a:solidFill>
              <a:effectLst>
                <a:outerShdw blurRad="38100" dist="25400" dir="5400000" algn="ctr" rotWithShape="0">
                  <a:srgbClr val="6E747A">
                    <a:alpha val="43000"/>
                  </a:srgbClr>
                </a:outerShdw>
              </a:effectLst>
            </a:endParaRPr>
          </a:p>
        </p:txBody>
      </p:sp>
      <p:pic>
        <p:nvPicPr>
          <p:cNvPr id="24" name="図 23"/>
          <p:cNvPicPr>
            <a:picLocks noChangeAspect="1"/>
          </p:cNvPicPr>
          <p:nvPr/>
        </p:nvPicPr>
        <p:blipFill>
          <a:blip r:embed="rId4"/>
          <a:stretch>
            <a:fillRect/>
          </a:stretch>
        </p:blipFill>
        <p:spPr>
          <a:xfrm>
            <a:off x="8832304" y="2560417"/>
            <a:ext cx="2123563" cy="1848038"/>
          </a:xfrm>
          <a:prstGeom prst="rect">
            <a:avLst/>
          </a:prstGeom>
        </p:spPr>
      </p:pic>
      <p:sp>
        <p:nvSpPr>
          <p:cNvPr id="3" name="テキスト ボックス 2"/>
          <p:cNvSpPr txBox="1"/>
          <p:nvPr/>
        </p:nvSpPr>
        <p:spPr>
          <a:xfrm>
            <a:off x="2207568" y="6205965"/>
            <a:ext cx="8568952" cy="338554"/>
          </a:xfrm>
          <a:prstGeom prst="rect">
            <a:avLst/>
          </a:prstGeom>
          <a:noFill/>
        </p:spPr>
        <p:txBody>
          <a:bodyPr wrap="square" rtlCol="0">
            <a:spAutoFit/>
          </a:bodyPr>
          <a:lstStyle/>
          <a:p>
            <a:r>
              <a:rPr kumimoji="1" lang="en-US" altLang="ja-JP" sz="1600" dirty="0"/>
              <a:t>	-DC bias means circuit’s operating points and each Transistors‘ Vgs/Vds/Vbs etc.  </a:t>
            </a:r>
            <a:endParaRPr kumimoji="1" lang="ja-JP" altLang="en-US" sz="1600" dirty="0"/>
          </a:p>
        </p:txBody>
      </p:sp>
      <p:sp>
        <p:nvSpPr>
          <p:cNvPr id="10" name="フッター プレースホルダー 3"/>
          <p:cNvSpPr>
            <a:spLocks noGrp="1"/>
          </p:cNvSpPr>
          <p:nvPr>
            <p:ph type="ftr" sz="quarter" idx="11"/>
          </p:nvPr>
        </p:nvSpPr>
        <p:spPr>
          <a:xfrm>
            <a:off x="4527550" y="6629400"/>
            <a:ext cx="3136900" cy="457200"/>
          </a:xfrm>
        </p:spPr>
        <p:txBody>
          <a:bodyPr/>
          <a:lstStyle/>
          <a:p>
            <a:r>
              <a:rPr lang="en-US" altLang="ja-JP" dirty="0" smtClean="0">
                <a:solidFill>
                  <a:srgbClr val="000000"/>
                </a:solidFill>
              </a:rPr>
              <a:t>Copyright 2019 Jedat Inc.</a:t>
            </a:r>
            <a:endParaRPr lang="en-US" altLang="ja-JP" dirty="0">
              <a:solidFill>
                <a:srgbClr val="000000"/>
              </a:solidFill>
            </a:endParaRPr>
          </a:p>
        </p:txBody>
      </p:sp>
    </p:spTree>
    <p:extLst>
      <p:ext uri="{BB962C8B-B14F-4D97-AF65-F5344CB8AC3E}">
        <p14:creationId xmlns:p14="http://schemas.microsoft.com/office/powerpoint/2010/main" val="9774218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正方形/長方形 10"/>
          <p:cNvSpPr/>
          <p:nvPr/>
        </p:nvSpPr>
        <p:spPr bwMode="auto">
          <a:xfrm>
            <a:off x="1129378" y="1674836"/>
            <a:ext cx="5461747" cy="4297487"/>
          </a:xfrm>
          <a:prstGeom prst="rect">
            <a:avLst/>
          </a:prstGeom>
          <a:blipFill dpi="0" rotWithShape="1">
            <a:blip r:embed="rId3">
              <a:alphaModFix amt="43000"/>
            </a:blip>
            <a:srcRect/>
            <a:tile tx="0" ty="0" sx="100000" sy="100000" flip="none" algn="tl"/>
          </a:blip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ja-JP" altLang="en-US" dirty="0" smtClean="0">
              <a:solidFill>
                <a:srgbClr val="000000"/>
              </a:solidFill>
            </a:endParaRPr>
          </a:p>
        </p:txBody>
      </p:sp>
      <p:sp>
        <p:nvSpPr>
          <p:cNvPr id="21" name="タイトル 1"/>
          <p:cNvSpPr>
            <a:spLocks noGrp="1"/>
          </p:cNvSpPr>
          <p:nvPr>
            <p:ph type="title"/>
          </p:nvPr>
        </p:nvSpPr>
        <p:spPr>
          <a:xfrm>
            <a:off x="623392" y="79328"/>
            <a:ext cx="10801200" cy="807753"/>
          </a:xfrm>
        </p:spPr>
        <p:txBody>
          <a:bodyPr/>
          <a:lstStyle/>
          <a:p>
            <a:r>
              <a:rPr lang="en-US" altLang="ja-JP" sz="2800" dirty="0">
                <a:ea typeface="ＭＳ Ｐゴシック" pitchFamily="50" charset="-128"/>
              </a:rPr>
              <a:t>Design methodology using AnaCell</a:t>
            </a:r>
            <a:endParaRPr lang="ja-JP" altLang="en-US" sz="2800" dirty="0"/>
          </a:p>
        </p:txBody>
      </p:sp>
      <p:graphicFrame>
        <p:nvGraphicFramePr>
          <p:cNvPr id="3" name="表 2"/>
          <p:cNvGraphicFramePr>
            <a:graphicFrameLocks noGrp="1"/>
          </p:cNvGraphicFramePr>
          <p:nvPr>
            <p:extLst>
              <p:ext uri="{D42A27DB-BD31-4B8C-83A1-F6EECF244321}">
                <p14:modId xmlns:p14="http://schemas.microsoft.com/office/powerpoint/2010/main" val="2337959572"/>
              </p:ext>
            </p:extLst>
          </p:nvPr>
        </p:nvGraphicFramePr>
        <p:xfrm>
          <a:off x="7536160" y="2161830"/>
          <a:ext cx="3816425" cy="3039984"/>
        </p:xfrm>
        <a:graphic>
          <a:graphicData uri="http://schemas.openxmlformats.org/drawingml/2006/table">
            <a:tbl>
              <a:tblPr firstRow="1" bandRow="1">
                <a:tableStyleId>{21E4AEA4-8DFA-4A89-87EB-49C32662AFE0}</a:tableStyleId>
              </a:tblPr>
              <a:tblGrid>
                <a:gridCol w="1060118"/>
                <a:gridCol w="1766863"/>
                <a:gridCol w="424047"/>
                <a:gridCol w="565397"/>
              </a:tblGrid>
              <a:tr h="438150">
                <a:tc>
                  <a:txBody>
                    <a:bodyPr/>
                    <a:lstStyle/>
                    <a:p>
                      <a:r>
                        <a:rPr kumimoji="1" lang="en-US" altLang="ja-JP" sz="1100" dirty="0" smtClean="0"/>
                        <a:t>Cell</a:t>
                      </a:r>
                      <a:endParaRPr kumimoji="1" lang="ja-JP" altLang="en-US" sz="1100" dirty="0"/>
                    </a:p>
                  </a:txBody>
                  <a:tcPr/>
                </a:tc>
                <a:tc>
                  <a:txBody>
                    <a:bodyPr/>
                    <a:lstStyle/>
                    <a:p>
                      <a:r>
                        <a:rPr kumimoji="1" lang="en-US" altLang="ja-JP" sz="1100" dirty="0" smtClean="0"/>
                        <a:t>Type</a:t>
                      </a:r>
                      <a:endParaRPr kumimoji="1" lang="ja-JP" altLang="en-US" sz="1100" dirty="0"/>
                    </a:p>
                  </a:txBody>
                  <a:tcPr/>
                </a:tc>
                <a:tc>
                  <a:txBody>
                    <a:bodyPr/>
                    <a:lstStyle/>
                    <a:p>
                      <a:r>
                        <a:rPr kumimoji="1" lang="en-US" altLang="ja-JP" sz="1100" dirty="0" smtClean="0"/>
                        <a:t>TR #</a:t>
                      </a:r>
                      <a:endParaRPr kumimoji="1" lang="ja-JP" altLang="en-US" sz="1100" dirty="0"/>
                    </a:p>
                  </a:txBody>
                  <a:tcPr/>
                </a:tc>
                <a:tc>
                  <a:txBody>
                    <a:bodyPr/>
                    <a:lstStyle/>
                    <a:p>
                      <a:r>
                        <a:rPr kumimoji="1" lang="en-US" altLang="ja-JP" sz="1000" dirty="0" smtClean="0"/>
                        <a:t>Total</a:t>
                      </a:r>
                    </a:p>
                    <a:p>
                      <a:r>
                        <a:rPr kumimoji="1" lang="en-US" altLang="ja-JP" sz="1000" dirty="0" smtClean="0"/>
                        <a:t>#</a:t>
                      </a:r>
                      <a:endParaRPr kumimoji="1" lang="ja-JP" altLang="en-US" sz="1000" dirty="0"/>
                    </a:p>
                  </a:txBody>
                  <a:tcPr/>
                </a:tc>
              </a:tr>
              <a:tr h="375087">
                <a:tc rowSpan="4">
                  <a:txBody>
                    <a:bodyPr/>
                    <a:lstStyle/>
                    <a:p>
                      <a:r>
                        <a:rPr kumimoji="1" lang="en-US" altLang="ja-JP" sz="1200" dirty="0" smtClean="0"/>
                        <a:t>Differential</a:t>
                      </a:r>
                      <a:r>
                        <a:rPr kumimoji="1" lang="en-US" altLang="ja-JP" sz="1200" baseline="0" dirty="0" smtClean="0"/>
                        <a:t> Input</a:t>
                      </a:r>
                      <a:endParaRPr kumimoji="1" lang="ja-JP" altLang="en-US" sz="1200" dirty="0"/>
                    </a:p>
                  </a:txBody>
                  <a:tcPr/>
                </a:tc>
                <a:tc>
                  <a:txBody>
                    <a:bodyPr/>
                    <a:lstStyle/>
                    <a:p>
                      <a:r>
                        <a:rPr kumimoji="1" lang="en-US" altLang="ja-JP" sz="1200" dirty="0" smtClean="0"/>
                        <a:t>Current mirror</a:t>
                      </a:r>
                      <a:endParaRPr kumimoji="1" lang="ja-JP" altLang="en-US" sz="1200" dirty="0"/>
                    </a:p>
                  </a:txBody>
                  <a:tcPr/>
                </a:tc>
                <a:tc>
                  <a:txBody>
                    <a:bodyPr/>
                    <a:lstStyle/>
                    <a:p>
                      <a:r>
                        <a:rPr kumimoji="1" lang="en-US" altLang="ja-JP" sz="1200" dirty="0" smtClean="0"/>
                        <a:t>5</a:t>
                      </a:r>
                      <a:endParaRPr kumimoji="1" lang="ja-JP" altLang="en-US" sz="1200" dirty="0"/>
                    </a:p>
                  </a:txBody>
                  <a:tcPr/>
                </a:tc>
                <a:tc rowSpan="4">
                  <a:txBody>
                    <a:bodyPr/>
                    <a:lstStyle/>
                    <a:p>
                      <a:r>
                        <a:rPr kumimoji="1" lang="en-US" altLang="ja-JP" sz="1200" dirty="0" smtClean="0"/>
                        <a:t>24</a:t>
                      </a:r>
                      <a:endParaRPr kumimoji="1" lang="ja-JP" altLang="en-US" sz="1200" dirty="0"/>
                    </a:p>
                  </a:txBody>
                  <a:tcPr/>
                </a:tc>
              </a:tr>
              <a:tr h="462915">
                <a:tc vMerge="1">
                  <a:txBody>
                    <a:bodyPr/>
                    <a:lstStyle/>
                    <a:p>
                      <a:endParaRPr kumimoji="1" lang="ja-JP" altLang="en-US" sz="1200" dirty="0"/>
                    </a:p>
                  </a:txBody>
                  <a:tcPr/>
                </a:tc>
                <a:tc>
                  <a:txBody>
                    <a:bodyPr/>
                    <a:lstStyle/>
                    <a:p>
                      <a:r>
                        <a:rPr kumimoji="1" lang="en-US" altLang="ja-JP" sz="1200" dirty="0" smtClean="0"/>
                        <a:t>Constant current mirror</a:t>
                      </a:r>
                      <a:endParaRPr kumimoji="1" lang="ja-JP" altLang="en-US" sz="1200" dirty="0"/>
                    </a:p>
                  </a:txBody>
                  <a:tcPr/>
                </a:tc>
                <a:tc>
                  <a:txBody>
                    <a:bodyPr/>
                    <a:lstStyle/>
                    <a:p>
                      <a:r>
                        <a:rPr kumimoji="1" lang="en-US" altLang="ja-JP" sz="1200" dirty="0" smtClean="0"/>
                        <a:t>5</a:t>
                      </a:r>
                      <a:endParaRPr kumimoji="1" lang="ja-JP" altLang="en-US" sz="1200" dirty="0"/>
                    </a:p>
                  </a:txBody>
                  <a:tcPr/>
                </a:tc>
                <a:tc vMerge="1">
                  <a:txBody>
                    <a:bodyPr/>
                    <a:lstStyle/>
                    <a:p>
                      <a:endParaRPr kumimoji="1" lang="ja-JP" altLang="en-US" sz="1200"/>
                    </a:p>
                  </a:txBody>
                  <a:tcPr/>
                </a:tc>
              </a:tr>
              <a:tr h="462915">
                <a:tc vMerge="1">
                  <a:txBody>
                    <a:bodyPr/>
                    <a:lstStyle/>
                    <a:p>
                      <a:endParaRPr kumimoji="1" lang="ja-JP" altLang="en-US" sz="1200" dirty="0"/>
                    </a:p>
                  </a:txBody>
                  <a:tcPr/>
                </a:tc>
                <a:tc>
                  <a:txBody>
                    <a:bodyPr/>
                    <a:lstStyle/>
                    <a:p>
                      <a:r>
                        <a:rPr kumimoji="1" lang="en-US" altLang="ja-JP" sz="1200" dirty="0" smtClean="0"/>
                        <a:t>Cascode current</a:t>
                      </a:r>
                      <a:r>
                        <a:rPr kumimoji="1" lang="en-US" altLang="ja-JP" sz="1200" baseline="0" dirty="0" smtClean="0"/>
                        <a:t> mirror</a:t>
                      </a:r>
                      <a:endParaRPr kumimoji="1" lang="ja-JP" altLang="en-US" sz="1200" dirty="0"/>
                    </a:p>
                  </a:txBody>
                  <a:tcPr/>
                </a:tc>
                <a:tc>
                  <a:txBody>
                    <a:bodyPr/>
                    <a:lstStyle/>
                    <a:p>
                      <a:r>
                        <a:rPr kumimoji="1" lang="en-US" altLang="ja-JP" sz="1200" dirty="0" smtClean="0"/>
                        <a:t>7</a:t>
                      </a:r>
                      <a:endParaRPr kumimoji="1" lang="ja-JP" altLang="en-US" sz="1200" dirty="0"/>
                    </a:p>
                  </a:txBody>
                  <a:tcPr/>
                </a:tc>
                <a:tc vMerge="1">
                  <a:txBody>
                    <a:bodyPr/>
                    <a:lstStyle/>
                    <a:p>
                      <a:endParaRPr kumimoji="1" lang="ja-JP" altLang="en-US" sz="1200"/>
                    </a:p>
                  </a:txBody>
                  <a:tcPr/>
                </a:tc>
              </a:tr>
              <a:tr h="375087">
                <a:tc vMerge="1">
                  <a:txBody>
                    <a:bodyPr/>
                    <a:lstStyle/>
                    <a:p>
                      <a:endParaRPr kumimoji="1" lang="ja-JP" altLang="en-US" sz="1200" dirty="0"/>
                    </a:p>
                  </a:txBody>
                  <a:tcPr/>
                </a:tc>
                <a:tc>
                  <a:txBody>
                    <a:bodyPr/>
                    <a:lstStyle/>
                    <a:p>
                      <a:r>
                        <a:rPr kumimoji="1" lang="en-US" altLang="ja-JP" sz="1200" dirty="0" smtClean="0"/>
                        <a:t>…</a:t>
                      </a:r>
                      <a:endParaRPr kumimoji="1" lang="ja-JP" altLang="en-US" sz="1200" dirty="0"/>
                    </a:p>
                  </a:txBody>
                  <a:tcPr/>
                </a:tc>
                <a:tc>
                  <a:txBody>
                    <a:bodyPr/>
                    <a:lstStyle/>
                    <a:p>
                      <a:r>
                        <a:rPr kumimoji="1" lang="en-US" altLang="ja-JP" sz="1200" dirty="0" smtClean="0"/>
                        <a:t>7-9</a:t>
                      </a:r>
                      <a:endParaRPr kumimoji="1" lang="ja-JP" altLang="en-US" sz="1200" dirty="0"/>
                    </a:p>
                  </a:txBody>
                  <a:tcPr/>
                </a:tc>
                <a:tc vMerge="1">
                  <a:txBody>
                    <a:bodyPr/>
                    <a:lstStyle/>
                    <a:p>
                      <a:endParaRPr kumimoji="1" lang="ja-JP" altLang="en-US" sz="1200" dirty="0"/>
                    </a:p>
                  </a:txBody>
                  <a:tcPr/>
                </a:tc>
              </a:tr>
              <a:tr h="462915">
                <a:tc>
                  <a:txBody>
                    <a:bodyPr/>
                    <a:lstStyle/>
                    <a:p>
                      <a:r>
                        <a:rPr kumimoji="1" lang="en-US" altLang="ja-JP" sz="1200" dirty="0" smtClean="0"/>
                        <a:t>Current Source</a:t>
                      </a:r>
                      <a:endParaRPr kumimoji="1" lang="ja-JP" altLang="en-US"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smtClean="0"/>
                        <a:t>…</a:t>
                      </a:r>
                      <a:endParaRPr kumimoji="1" lang="ja-JP" altLang="en-US" sz="1200" dirty="0" smtClean="0"/>
                    </a:p>
                  </a:txBody>
                  <a:tcPr/>
                </a:tc>
                <a:tc>
                  <a:txBody>
                    <a:bodyPr/>
                    <a:lstStyle/>
                    <a:p>
                      <a:r>
                        <a:rPr kumimoji="1" lang="en-US" altLang="ja-JP" sz="1200" dirty="0" smtClean="0"/>
                        <a:t>2-7</a:t>
                      </a:r>
                      <a:endParaRPr kumimoji="1" lang="ja-JP" altLang="en-US" sz="1200" dirty="0"/>
                    </a:p>
                  </a:txBody>
                  <a:tcPr/>
                </a:tc>
                <a:tc>
                  <a:txBody>
                    <a:bodyPr/>
                    <a:lstStyle/>
                    <a:p>
                      <a:r>
                        <a:rPr kumimoji="1" lang="en-US" altLang="ja-JP" sz="1200" dirty="0" smtClean="0"/>
                        <a:t>36</a:t>
                      </a:r>
                      <a:endParaRPr kumimoji="1" lang="ja-JP" altLang="en-US" sz="1200" dirty="0"/>
                    </a:p>
                  </a:txBody>
                  <a:tcPr/>
                </a:tc>
              </a:tr>
              <a:tr h="462915">
                <a:tc>
                  <a:txBody>
                    <a:bodyPr/>
                    <a:lstStyle/>
                    <a:p>
                      <a:r>
                        <a:rPr kumimoji="1" lang="en-US" altLang="ja-JP" sz="1200" dirty="0" smtClean="0"/>
                        <a:t>Amplification</a:t>
                      </a:r>
                      <a:endParaRPr kumimoji="1" lang="ja-JP" altLang="en-US"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smtClean="0"/>
                        <a:t>…</a:t>
                      </a:r>
                      <a:endParaRPr kumimoji="1" lang="ja-JP" altLang="en-US" sz="1200" dirty="0" smtClean="0"/>
                    </a:p>
                  </a:txBody>
                  <a:tcPr/>
                </a:tc>
                <a:tc>
                  <a:txBody>
                    <a:bodyPr/>
                    <a:lstStyle/>
                    <a:p>
                      <a:r>
                        <a:rPr kumimoji="1" lang="en-US" altLang="ja-JP" sz="1200" dirty="0" smtClean="0"/>
                        <a:t>2-4</a:t>
                      </a:r>
                      <a:endParaRPr kumimoji="1" lang="ja-JP" altLang="en-US" sz="1200" dirty="0"/>
                    </a:p>
                  </a:txBody>
                  <a:tcPr/>
                </a:tc>
                <a:tc>
                  <a:txBody>
                    <a:bodyPr/>
                    <a:lstStyle/>
                    <a:p>
                      <a:r>
                        <a:rPr kumimoji="1" lang="en-US" altLang="ja-JP" sz="1200" dirty="0" smtClean="0"/>
                        <a:t>22</a:t>
                      </a:r>
                      <a:endParaRPr kumimoji="1" lang="ja-JP" altLang="en-US" sz="1200" dirty="0"/>
                    </a:p>
                  </a:txBody>
                  <a:tcPr/>
                </a:tc>
              </a:tr>
            </a:tbl>
          </a:graphicData>
        </a:graphic>
      </p:graphicFrame>
      <p:grpSp>
        <p:nvGrpSpPr>
          <p:cNvPr id="22" name="グループ化 21"/>
          <p:cNvGrpSpPr>
            <a:grpSpLocks noChangeAspect="1"/>
          </p:cNvGrpSpPr>
          <p:nvPr/>
        </p:nvGrpSpPr>
        <p:grpSpPr>
          <a:xfrm>
            <a:off x="8799118" y="4817698"/>
            <a:ext cx="1328351" cy="1053686"/>
            <a:chOff x="3607299" y="6051577"/>
            <a:chExt cx="1166587" cy="854028"/>
          </a:xfrm>
        </p:grpSpPr>
        <p:pic>
          <p:nvPicPr>
            <p:cNvPr id="23" name="図 2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07299" y="6051577"/>
              <a:ext cx="1166587" cy="854028"/>
            </a:xfrm>
            <a:prstGeom prst="rect">
              <a:avLst/>
            </a:prstGeom>
          </p:spPr>
        </p:pic>
        <p:sp>
          <p:nvSpPr>
            <p:cNvPr id="24" name="正方形/長方形 80"/>
            <p:cNvSpPr>
              <a:spLocks noChangeArrowheads="1"/>
            </p:cNvSpPr>
            <p:nvPr/>
          </p:nvSpPr>
          <p:spPr bwMode="auto">
            <a:xfrm>
              <a:off x="3811753" y="6244118"/>
              <a:ext cx="757675" cy="473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HGS創英角ｺﾞｼｯｸUB" panose="020B0900000000000000" pitchFamily="50" charset="-128"/>
                  <a:ea typeface="HGS創英角ｺﾞｼｯｸUB" panose="020B0900000000000000" pitchFamily="50" charset="-128"/>
                </a:defRPr>
              </a:lvl1pPr>
              <a:lvl2pPr marL="742950" indent="-285750">
                <a:defRPr kumimoji="1" sz="2400">
                  <a:solidFill>
                    <a:schemeClr val="tx1"/>
                  </a:solidFill>
                  <a:latin typeface="HGS創英角ｺﾞｼｯｸUB" panose="020B0900000000000000" pitchFamily="50" charset="-128"/>
                  <a:ea typeface="HGS創英角ｺﾞｼｯｸUB" panose="020B0900000000000000" pitchFamily="50" charset="-128"/>
                </a:defRPr>
              </a:lvl2pPr>
              <a:lvl3pPr marL="1143000" indent="-228600">
                <a:defRPr kumimoji="1" sz="2400">
                  <a:solidFill>
                    <a:schemeClr val="tx1"/>
                  </a:solidFill>
                  <a:latin typeface="HGS創英角ｺﾞｼｯｸUB" panose="020B0900000000000000" pitchFamily="50" charset="-128"/>
                  <a:ea typeface="HGS創英角ｺﾞｼｯｸUB" panose="020B0900000000000000" pitchFamily="50" charset="-128"/>
                </a:defRPr>
              </a:lvl3pPr>
              <a:lvl4pPr marL="1600200" indent="-228600">
                <a:defRPr kumimoji="1" sz="2400">
                  <a:solidFill>
                    <a:schemeClr val="tx1"/>
                  </a:solidFill>
                  <a:latin typeface="HGS創英角ｺﾞｼｯｸUB" panose="020B0900000000000000" pitchFamily="50" charset="-128"/>
                  <a:ea typeface="HGS創英角ｺﾞｼｯｸUB" panose="020B0900000000000000" pitchFamily="50" charset="-128"/>
                </a:defRPr>
              </a:lvl4pPr>
              <a:lvl5pPr marL="2057400" indent="-228600">
                <a:defRPr kumimoji="1" sz="2400">
                  <a:solidFill>
                    <a:schemeClr val="tx1"/>
                  </a:solidFill>
                  <a:latin typeface="HGS創英角ｺﾞｼｯｸUB" panose="020B0900000000000000" pitchFamily="50" charset="-128"/>
                  <a:ea typeface="HGS創英角ｺﾞｼｯｸUB" panose="020B0900000000000000" pitchFamily="50" charset="-128"/>
                </a:defRPr>
              </a:lvl5pPr>
              <a:lvl6pPr marL="2514600" indent="-228600" eaLnBrk="0" fontAlgn="base" hangingPunct="0">
                <a:spcBef>
                  <a:spcPct val="0"/>
                </a:spcBef>
                <a:spcAft>
                  <a:spcPct val="0"/>
                </a:spcAft>
                <a:defRPr kumimoji="1" sz="2400">
                  <a:solidFill>
                    <a:schemeClr val="tx1"/>
                  </a:solidFill>
                  <a:latin typeface="HGS創英角ｺﾞｼｯｸUB" panose="020B0900000000000000" pitchFamily="50" charset="-128"/>
                  <a:ea typeface="HGS創英角ｺﾞｼｯｸUB" panose="020B0900000000000000" pitchFamily="50" charset="-128"/>
                </a:defRPr>
              </a:lvl6pPr>
              <a:lvl7pPr marL="2971800" indent="-228600" eaLnBrk="0" fontAlgn="base" hangingPunct="0">
                <a:spcBef>
                  <a:spcPct val="0"/>
                </a:spcBef>
                <a:spcAft>
                  <a:spcPct val="0"/>
                </a:spcAft>
                <a:defRPr kumimoji="1" sz="2400">
                  <a:solidFill>
                    <a:schemeClr val="tx1"/>
                  </a:solidFill>
                  <a:latin typeface="HGS創英角ｺﾞｼｯｸUB" panose="020B0900000000000000" pitchFamily="50" charset="-128"/>
                  <a:ea typeface="HGS創英角ｺﾞｼｯｸUB" panose="020B0900000000000000" pitchFamily="50" charset="-128"/>
                </a:defRPr>
              </a:lvl7pPr>
              <a:lvl8pPr marL="3429000" indent="-228600" eaLnBrk="0" fontAlgn="base" hangingPunct="0">
                <a:spcBef>
                  <a:spcPct val="0"/>
                </a:spcBef>
                <a:spcAft>
                  <a:spcPct val="0"/>
                </a:spcAft>
                <a:defRPr kumimoji="1" sz="2400">
                  <a:solidFill>
                    <a:schemeClr val="tx1"/>
                  </a:solidFill>
                  <a:latin typeface="HGS創英角ｺﾞｼｯｸUB" panose="020B0900000000000000" pitchFamily="50" charset="-128"/>
                  <a:ea typeface="HGS創英角ｺﾞｼｯｸUB" panose="020B0900000000000000" pitchFamily="50" charset="-128"/>
                </a:defRPr>
              </a:lvl8pPr>
              <a:lvl9pPr marL="3886200" indent="-228600" eaLnBrk="0" fontAlgn="base" hangingPunct="0">
                <a:spcBef>
                  <a:spcPct val="0"/>
                </a:spcBef>
                <a:spcAft>
                  <a:spcPct val="0"/>
                </a:spcAft>
                <a:defRPr kumimoji="1" sz="2400">
                  <a:solidFill>
                    <a:schemeClr val="tx1"/>
                  </a:solidFill>
                  <a:latin typeface="HGS創英角ｺﾞｼｯｸUB" panose="020B0900000000000000" pitchFamily="50" charset="-128"/>
                  <a:ea typeface="HGS創英角ｺﾞｼｯｸUB" panose="020B0900000000000000" pitchFamily="50" charset="-128"/>
                </a:defRPr>
              </a:lvl9pPr>
            </a:lstStyle>
            <a:p>
              <a:pPr algn="ctr"/>
              <a:r>
                <a:rPr lang="en-US" altLang="ja-JP" sz="1600" b="1" dirty="0">
                  <a:solidFill>
                    <a:srgbClr val="CCFFFF"/>
                  </a:solidFill>
                </a:rPr>
                <a:t>AnaCell</a:t>
              </a:r>
            </a:p>
            <a:p>
              <a:pPr algn="ctr"/>
              <a:r>
                <a:rPr lang="en-US" altLang="ja-JP" sz="1600" b="1" dirty="0">
                  <a:solidFill>
                    <a:srgbClr val="CCFFFF"/>
                  </a:solidFill>
                </a:rPr>
                <a:t>Library</a:t>
              </a:r>
            </a:p>
          </p:txBody>
        </p:sp>
      </p:grpSp>
      <p:sp>
        <p:nvSpPr>
          <p:cNvPr id="8" name="テキスト ボックス 7"/>
          <p:cNvSpPr txBox="1"/>
          <p:nvPr/>
        </p:nvSpPr>
        <p:spPr>
          <a:xfrm>
            <a:off x="5623326" y="6000945"/>
            <a:ext cx="5352876" cy="369332"/>
          </a:xfrm>
          <a:prstGeom prst="rect">
            <a:avLst/>
          </a:prstGeom>
          <a:noFill/>
        </p:spPr>
        <p:txBody>
          <a:bodyPr wrap="none" rtlCol="0">
            <a:spAutoFit/>
          </a:bodyPr>
          <a:lstStyle/>
          <a:p>
            <a:r>
              <a:rPr kumimoji="1" lang="en-US" altLang="ja-JP" dirty="0" smtClean="0">
                <a:solidFill>
                  <a:srgbClr val="000000"/>
                </a:solidFill>
              </a:rPr>
              <a:t>Tuning each  transistor’s  Bias and W/L in AnaCell </a:t>
            </a:r>
            <a:endParaRPr kumimoji="1" lang="ja-JP" altLang="en-US" dirty="0">
              <a:solidFill>
                <a:srgbClr val="000000"/>
              </a:solidFill>
            </a:endParaRPr>
          </a:p>
        </p:txBody>
      </p:sp>
      <p:pic>
        <p:nvPicPr>
          <p:cNvPr id="10" name="図 9"/>
          <p:cNvPicPr>
            <a:picLocks noChangeAspect="1"/>
          </p:cNvPicPr>
          <p:nvPr/>
        </p:nvPicPr>
        <p:blipFill>
          <a:blip r:embed="rId5"/>
          <a:stretch>
            <a:fillRect/>
          </a:stretch>
        </p:blipFill>
        <p:spPr>
          <a:xfrm>
            <a:off x="3877243" y="1946284"/>
            <a:ext cx="2094443" cy="1616083"/>
          </a:xfrm>
          <a:prstGeom prst="rect">
            <a:avLst/>
          </a:prstGeom>
        </p:spPr>
      </p:pic>
      <p:pic>
        <p:nvPicPr>
          <p:cNvPr id="12" name="図 11"/>
          <p:cNvPicPr>
            <a:picLocks noChangeAspect="1"/>
          </p:cNvPicPr>
          <p:nvPr/>
        </p:nvPicPr>
        <p:blipFill>
          <a:blip r:embed="rId6"/>
          <a:stretch>
            <a:fillRect/>
          </a:stretch>
        </p:blipFill>
        <p:spPr>
          <a:xfrm>
            <a:off x="1318267" y="1815841"/>
            <a:ext cx="2558972" cy="4122788"/>
          </a:xfrm>
          <a:prstGeom prst="rect">
            <a:avLst/>
          </a:prstGeom>
        </p:spPr>
      </p:pic>
      <p:sp>
        <p:nvSpPr>
          <p:cNvPr id="13" name="テキスト ボックス 12"/>
          <p:cNvSpPr txBox="1"/>
          <p:nvPr/>
        </p:nvSpPr>
        <p:spPr>
          <a:xfrm>
            <a:off x="970109" y="5985282"/>
            <a:ext cx="2536272" cy="276999"/>
          </a:xfrm>
          <a:prstGeom prst="rect">
            <a:avLst/>
          </a:prstGeom>
          <a:noFill/>
        </p:spPr>
        <p:txBody>
          <a:bodyPr wrap="none" rtlCol="0">
            <a:spAutoFit/>
          </a:bodyPr>
          <a:lstStyle/>
          <a:p>
            <a:r>
              <a:rPr kumimoji="1" lang="ja-JP" altLang="en-US" sz="1200" dirty="0">
                <a:solidFill>
                  <a:srgbClr val="000000"/>
                </a:solidFill>
              </a:rPr>
              <a:t>＊</a:t>
            </a:r>
            <a:r>
              <a:rPr kumimoji="1" lang="en-US" altLang="ja-JP" sz="1200" dirty="0">
                <a:solidFill>
                  <a:srgbClr val="000000"/>
                </a:solidFill>
              </a:rPr>
              <a:t>AnaCell is under Patent pending</a:t>
            </a:r>
            <a:endParaRPr kumimoji="1" lang="ja-JP" altLang="en-US" sz="1200" dirty="0">
              <a:solidFill>
                <a:srgbClr val="000000"/>
              </a:solidFill>
            </a:endParaRPr>
          </a:p>
        </p:txBody>
      </p:sp>
      <p:sp>
        <p:nvSpPr>
          <p:cNvPr id="16" name="テキスト ボックス 15"/>
          <p:cNvSpPr txBox="1"/>
          <p:nvPr/>
        </p:nvSpPr>
        <p:spPr>
          <a:xfrm>
            <a:off x="3319365" y="4049530"/>
            <a:ext cx="3339376" cy="1754326"/>
          </a:xfrm>
          <a:prstGeom prst="rect">
            <a:avLst/>
          </a:prstGeom>
          <a:noFill/>
        </p:spPr>
        <p:txBody>
          <a:bodyPr wrap="none" rtlCol="0">
            <a:spAutoFit/>
          </a:bodyPr>
          <a:lstStyle/>
          <a:p>
            <a:r>
              <a:rPr kumimoji="1" lang="en-US" altLang="ja-JP" dirty="0" smtClean="0">
                <a:solidFill>
                  <a:srgbClr val="000000"/>
                </a:solidFill>
              </a:rPr>
              <a:t>-Bias conditions </a:t>
            </a:r>
          </a:p>
          <a:p>
            <a:r>
              <a:rPr kumimoji="1" lang="en-US" altLang="ja-JP" dirty="0" smtClean="0">
                <a:solidFill>
                  <a:srgbClr val="000000"/>
                </a:solidFill>
              </a:rPr>
              <a:t>-Performance graph from </a:t>
            </a:r>
          </a:p>
          <a:p>
            <a:r>
              <a:rPr kumimoji="1" lang="en-US" altLang="ja-JP" dirty="0">
                <a:solidFill>
                  <a:srgbClr val="000000"/>
                </a:solidFill>
              </a:rPr>
              <a:t> </a:t>
            </a:r>
            <a:r>
              <a:rPr kumimoji="1" lang="en-US" altLang="ja-JP" dirty="0" smtClean="0">
                <a:solidFill>
                  <a:srgbClr val="000000"/>
                </a:solidFill>
              </a:rPr>
              <a:t>gm/gd in exhaustive L/W table</a:t>
            </a:r>
          </a:p>
          <a:p>
            <a:r>
              <a:rPr kumimoji="1" lang="en-US" altLang="ja-JP" dirty="0" smtClean="0">
                <a:solidFill>
                  <a:srgbClr val="000000"/>
                </a:solidFill>
              </a:rPr>
              <a:t>-Test bench and </a:t>
            </a:r>
          </a:p>
          <a:p>
            <a:r>
              <a:rPr kumimoji="1" lang="en-US" altLang="ja-JP" dirty="0">
                <a:solidFill>
                  <a:srgbClr val="000000"/>
                </a:solidFill>
              </a:rPr>
              <a:t> </a:t>
            </a:r>
            <a:r>
              <a:rPr kumimoji="1" lang="en-US" altLang="ja-JP" dirty="0" smtClean="0">
                <a:solidFill>
                  <a:srgbClr val="000000"/>
                </a:solidFill>
              </a:rPr>
              <a:t> simulation waveform for</a:t>
            </a:r>
          </a:p>
          <a:p>
            <a:r>
              <a:rPr kumimoji="1" lang="en-US" altLang="ja-JP" dirty="0">
                <a:solidFill>
                  <a:srgbClr val="000000"/>
                </a:solidFill>
              </a:rPr>
              <a:t> </a:t>
            </a:r>
            <a:r>
              <a:rPr kumimoji="1" lang="en-US" altLang="ja-JP" dirty="0" smtClean="0">
                <a:solidFill>
                  <a:srgbClr val="000000"/>
                </a:solidFill>
              </a:rPr>
              <a:t> target performance</a:t>
            </a:r>
          </a:p>
        </p:txBody>
      </p:sp>
      <p:sp>
        <p:nvSpPr>
          <p:cNvPr id="25" name="正方形/長方形 80"/>
          <p:cNvSpPr>
            <a:spLocks noChangeArrowheads="1"/>
          </p:cNvSpPr>
          <p:nvPr/>
        </p:nvSpPr>
        <p:spPr bwMode="auto">
          <a:xfrm>
            <a:off x="3136688" y="1097845"/>
            <a:ext cx="120097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HGS創英角ｺﾞｼｯｸUB" panose="020B0900000000000000" pitchFamily="50" charset="-128"/>
                <a:ea typeface="HGS創英角ｺﾞｼｯｸUB" panose="020B0900000000000000" pitchFamily="50" charset="-128"/>
              </a:defRPr>
            </a:lvl1pPr>
            <a:lvl2pPr marL="742950" indent="-285750">
              <a:defRPr kumimoji="1" sz="2400">
                <a:solidFill>
                  <a:schemeClr val="tx1"/>
                </a:solidFill>
                <a:latin typeface="HGS創英角ｺﾞｼｯｸUB" panose="020B0900000000000000" pitchFamily="50" charset="-128"/>
                <a:ea typeface="HGS創英角ｺﾞｼｯｸUB" panose="020B0900000000000000" pitchFamily="50" charset="-128"/>
              </a:defRPr>
            </a:lvl2pPr>
            <a:lvl3pPr marL="1143000" indent="-228600">
              <a:defRPr kumimoji="1" sz="2400">
                <a:solidFill>
                  <a:schemeClr val="tx1"/>
                </a:solidFill>
                <a:latin typeface="HGS創英角ｺﾞｼｯｸUB" panose="020B0900000000000000" pitchFamily="50" charset="-128"/>
                <a:ea typeface="HGS創英角ｺﾞｼｯｸUB" panose="020B0900000000000000" pitchFamily="50" charset="-128"/>
              </a:defRPr>
            </a:lvl3pPr>
            <a:lvl4pPr marL="1600200" indent="-228600">
              <a:defRPr kumimoji="1" sz="2400">
                <a:solidFill>
                  <a:schemeClr val="tx1"/>
                </a:solidFill>
                <a:latin typeface="HGS創英角ｺﾞｼｯｸUB" panose="020B0900000000000000" pitchFamily="50" charset="-128"/>
                <a:ea typeface="HGS創英角ｺﾞｼｯｸUB" panose="020B0900000000000000" pitchFamily="50" charset="-128"/>
              </a:defRPr>
            </a:lvl4pPr>
            <a:lvl5pPr marL="2057400" indent="-228600">
              <a:defRPr kumimoji="1" sz="2400">
                <a:solidFill>
                  <a:schemeClr val="tx1"/>
                </a:solidFill>
                <a:latin typeface="HGS創英角ｺﾞｼｯｸUB" panose="020B0900000000000000" pitchFamily="50" charset="-128"/>
                <a:ea typeface="HGS創英角ｺﾞｼｯｸUB" panose="020B0900000000000000" pitchFamily="50" charset="-128"/>
              </a:defRPr>
            </a:lvl5pPr>
            <a:lvl6pPr marL="2514600" indent="-228600" eaLnBrk="0" fontAlgn="base" hangingPunct="0">
              <a:spcBef>
                <a:spcPct val="0"/>
              </a:spcBef>
              <a:spcAft>
                <a:spcPct val="0"/>
              </a:spcAft>
              <a:defRPr kumimoji="1" sz="2400">
                <a:solidFill>
                  <a:schemeClr val="tx1"/>
                </a:solidFill>
                <a:latin typeface="HGS創英角ｺﾞｼｯｸUB" panose="020B0900000000000000" pitchFamily="50" charset="-128"/>
                <a:ea typeface="HGS創英角ｺﾞｼｯｸUB" panose="020B0900000000000000" pitchFamily="50" charset="-128"/>
              </a:defRPr>
            </a:lvl6pPr>
            <a:lvl7pPr marL="2971800" indent="-228600" eaLnBrk="0" fontAlgn="base" hangingPunct="0">
              <a:spcBef>
                <a:spcPct val="0"/>
              </a:spcBef>
              <a:spcAft>
                <a:spcPct val="0"/>
              </a:spcAft>
              <a:defRPr kumimoji="1" sz="2400">
                <a:solidFill>
                  <a:schemeClr val="tx1"/>
                </a:solidFill>
                <a:latin typeface="HGS創英角ｺﾞｼｯｸUB" panose="020B0900000000000000" pitchFamily="50" charset="-128"/>
                <a:ea typeface="HGS創英角ｺﾞｼｯｸUB" panose="020B0900000000000000" pitchFamily="50" charset="-128"/>
              </a:defRPr>
            </a:lvl7pPr>
            <a:lvl8pPr marL="3429000" indent="-228600" eaLnBrk="0" fontAlgn="base" hangingPunct="0">
              <a:spcBef>
                <a:spcPct val="0"/>
              </a:spcBef>
              <a:spcAft>
                <a:spcPct val="0"/>
              </a:spcAft>
              <a:defRPr kumimoji="1" sz="2400">
                <a:solidFill>
                  <a:schemeClr val="tx1"/>
                </a:solidFill>
                <a:latin typeface="HGS創英角ｺﾞｼｯｸUB" panose="020B0900000000000000" pitchFamily="50" charset="-128"/>
                <a:ea typeface="HGS創英角ｺﾞｼｯｸUB" panose="020B0900000000000000" pitchFamily="50" charset="-128"/>
              </a:defRPr>
            </a:lvl8pPr>
            <a:lvl9pPr marL="3886200" indent="-228600" eaLnBrk="0" fontAlgn="base" hangingPunct="0">
              <a:spcBef>
                <a:spcPct val="0"/>
              </a:spcBef>
              <a:spcAft>
                <a:spcPct val="0"/>
              </a:spcAft>
              <a:defRPr kumimoji="1" sz="2400">
                <a:solidFill>
                  <a:schemeClr val="tx1"/>
                </a:solidFill>
                <a:latin typeface="HGS創英角ｺﾞｼｯｸUB" panose="020B0900000000000000" pitchFamily="50" charset="-128"/>
                <a:ea typeface="HGS創英角ｺﾞｼｯｸUB" panose="020B0900000000000000" pitchFamily="50" charset="-128"/>
              </a:defRPr>
            </a:lvl9pPr>
          </a:lstStyle>
          <a:p>
            <a:pPr algn="ctr"/>
            <a:r>
              <a:rPr lang="en-US" altLang="ja-JP" b="1" dirty="0">
                <a:solidFill>
                  <a:srgbClr val="FF0000"/>
                </a:solidFill>
              </a:rPr>
              <a:t>AnaCell</a:t>
            </a:r>
          </a:p>
        </p:txBody>
      </p:sp>
      <p:sp>
        <p:nvSpPr>
          <p:cNvPr id="17" name="フリーフォーム 16"/>
          <p:cNvSpPr/>
          <p:nvPr/>
        </p:nvSpPr>
        <p:spPr bwMode="auto">
          <a:xfrm>
            <a:off x="5646661" y="2392111"/>
            <a:ext cx="2540119" cy="1134763"/>
          </a:xfrm>
          <a:custGeom>
            <a:avLst/>
            <a:gdLst>
              <a:gd name="connsiteX0" fmla="*/ 2821923 w 2821923"/>
              <a:gd name="connsiteY0" fmla="*/ 2101304 h 2101304"/>
              <a:gd name="connsiteX1" fmla="*/ 2107359 w 2821923"/>
              <a:gd name="connsiteY1" fmla="*/ 339116 h 2101304"/>
              <a:gd name="connsiteX2" fmla="*/ 0 w 2821923"/>
              <a:gd name="connsiteY2" fmla="*/ 0 h 2101304"/>
            </a:gdLst>
            <a:ahLst/>
            <a:cxnLst>
              <a:cxn ang="0">
                <a:pos x="connsiteX0" y="connsiteY0"/>
              </a:cxn>
              <a:cxn ang="0">
                <a:pos x="connsiteX1" y="connsiteY1"/>
              </a:cxn>
              <a:cxn ang="0">
                <a:pos x="connsiteX2" y="connsiteY2"/>
              </a:cxn>
            </a:cxnLst>
            <a:rect l="l" t="t" r="r" b="b"/>
            <a:pathLst>
              <a:path w="2821923" h="2101304">
                <a:moveTo>
                  <a:pt x="2821923" y="2101304"/>
                </a:moveTo>
                <a:cubicBezTo>
                  <a:pt x="2699801" y="1395318"/>
                  <a:pt x="2577679" y="689333"/>
                  <a:pt x="2107359" y="339116"/>
                </a:cubicBezTo>
                <a:cubicBezTo>
                  <a:pt x="1637039" y="-11101"/>
                  <a:pt x="331041" y="58538"/>
                  <a:pt x="0" y="0"/>
                </a:cubicBezTo>
              </a:path>
            </a:pathLst>
          </a:custGeom>
          <a:noFill/>
          <a:ln w="38100" cap="flat" cmpd="sng" algn="ctr">
            <a:solidFill>
              <a:schemeClr val="tx1"/>
            </a:solidFill>
            <a:prstDash val="sysDash"/>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ja-JP" altLang="en-US" dirty="0" smtClean="0">
              <a:solidFill>
                <a:srgbClr val="000000"/>
              </a:solidFill>
            </a:endParaRPr>
          </a:p>
        </p:txBody>
      </p:sp>
      <p:sp>
        <p:nvSpPr>
          <p:cNvPr id="18" name="フリーフォーム 17"/>
          <p:cNvSpPr/>
          <p:nvPr/>
        </p:nvSpPr>
        <p:spPr bwMode="auto">
          <a:xfrm>
            <a:off x="5971686" y="5188363"/>
            <a:ext cx="1736969" cy="868194"/>
          </a:xfrm>
          <a:custGeom>
            <a:avLst/>
            <a:gdLst>
              <a:gd name="connsiteX0" fmla="*/ 0 w 2391507"/>
              <a:gd name="connsiteY0" fmla="*/ 0 h 758092"/>
              <a:gd name="connsiteX1" fmla="*/ 1836615 w 2391507"/>
              <a:gd name="connsiteY1" fmla="*/ 211015 h 758092"/>
              <a:gd name="connsiteX2" fmla="*/ 2391507 w 2391507"/>
              <a:gd name="connsiteY2" fmla="*/ 758092 h 758092"/>
            </a:gdLst>
            <a:ahLst/>
            <a:cxnLst>
              <a:cxn ang="0">
                <a:pos x="connsiteX0" y="connsiteY0"/>
              </a:cxn>
              <a:cxn ang="0">
                <a:pos x="connsiteX1" y="connsiteY1"/>
              </a:cxn>
              <a:cxn ang="0">
                <a:pos x="connsiteX2" y="connsiteY2"/>
              </a:cxn>
            </a:cxnLst>
            <a:rect l="l" t="t" r="r" b="b"/>
            <a:pathLst>
              <a:path w="2391507" h="758092">
                <a:moveTo>
                  <a:pt x="0" y="0"/>
                </a:moveTo>
                <a:cubicBezTo>
                  <a:pt x="719015" y="42333"/>
                  <a:pt x="1438031" y="84666"/>
                  <a:pt x="1836615" y="211015"/>
                </a:cubicBezTo>
                <a:cubicBezTo>
                  <a:pt x="2235199" y="337364"/>
                  <a:pt x="2297722" y="669518"/>
                  <a:pt x="2391507" y="758092"/>
                </a:cubicBezTo>
              </a:path>
            </a:pathLst>
          </a:custGeom>
          <a:noFill/>
          <a:ln w="47625" cap="flat" cmpd="sng" algn="ctr">
            <a:solidFill>
              <a:schemeClr val="tx1"/>
            </a:solidFill>
            <a:prstDash val="sysDash"/>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ja-JP" altLang="en-US" dirty="0" smtClean="0">
              <a:solidFill>
                <a:srgbClr val="000000"/>
              </a:solidFill>
            </a:endParaRPr>
          </a:p>
        </p:txBody>
      </p:sp>
      <p:sp>
        <p:nvSpPr>
          <p:cNvPr id="20" name="スライド番号プレースホルダー 19"/>
          <p:cNvSpPr>
            <a:spLocks noGrp="1"/>
          </p:cNvSpPr>
          <p:nvPr>
            <p:ph type="sldNum" sz="quarter" idx="12"/>
          </p:nvPr>
        </p:nvSpPr>
        <p:spPr/>
        <p:txBody>
          <a:bodyPr/>
          <a:lstStyle/>
          <a:p>
            <a:fld id="{88151203-A72C-487C-B594-566CAEA203A0}" type="slidenum">
              <a:rPr lang="ja-JP" altLang="en-US" smtClean="0">
                <a:solidFill>
                  <a:srgbClr val="000000"/>
                </a:solidFill>
              </a:rPr>
              <a:pPr/>
              <a:t>4</a:t>
            </a:fld>
            <a:endParaRPr lang="en-US" altLang="ja-JP" dirty="0">
              <a:solidFill>
                <a:srgbClr val="000000"/>
              </a:solidFill>
            </a:endParaRPr>
          </a:p>
        </p:txBody>
      </p:sp>
      <p:sp>
        <p:nvSpPr>
          <p:cNvPr id="26" name="フッター プレースホルダー 3"/>
          <p:cNvSpPr>
            <a:spLocks noGrp="1"/>
          </p:cNvSpPr>
          <p:nvPr>
            <p:ph type="ftr" sz="quarter" idx="11"/>
          </p:nvPr>
        </p:nvSpPr>
        <p:spPr>
          <a:xfrm>
            <a:off x="4527550" y="6629400"/>
            <a:ext cx="3136900" cy="457200"/>
          </a:xfrm>
        </p:spPr>
        <p:txBody>
          <a:bodyPr/>
          <a:lstStyle/>
          <a:p>
            <a:r>
              <a:rPr lang="en-US" altLang="ja-JP" dirty="0" smtClean="0">
                <a:solidFill>
                  <a:srgbClr val="000000"/>
                </a:solidFill>
              </a:rPr>
              <a:t>Copyright 2019 Jedat Inc.</a:t>
            </a:r>
            <a:endParaRPr lang="en-US" altLang="ja-JP" dirty="0">
              <a:solidFill>
                <a:srgbClr val="000000"/>
              </a:solidFill>
            </a:endParaRPr>
          </a:p>
        </p:txBody>
      </p:sp>
    </p:spTree>
    <p:extLst>
      <p:ext uri="{BB962C8B-B14F-4D97-AF65-F5344CB8AC3E}">
        <p14:creationId xmlns:p14="http://schemas.microsoft.com/office/powerpoint/2010/main" val="1000954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テキスト ボックス 46"/>
          <p:cNvSpPr txBox="1"/>
          <p:nvPr/>
        </p:nvSpPr>
        <p:spPr>
          <a:xfrm>
            <a:off x="1415481" y="1052740"/>
            <a:ext cx="10008078" cy="1200329"/>
          </a:xfrm>
          <a:prstGeom prst="rect">
            <a:avLst/>
          </a:prstGeom>
          <a:noFill/>
        </p:spPr>
        <p:txBody>
          <a:bodyPr wrap="square" rtlCol="0">
            <a:spAutoFit/>
          </a:bodyPr>
          <a:lstStyle/>
          <a:p>
            <a:r>
              <a:rPr kumimoji="1" lang="ja-JP" altLang="en-US" dirty="0" smtClean="0"/>
              <a:t>■</a:t>
            </a:r>
            <a:r>
              <a:rPr kumimoji="1" lang="ja-JP" altLang="en-US" dirty="0"/>
              <a:t>　</a:t>
            </a:r>
            <a:r>
              <a:rPr kumimoji="1" lang="en-US" altLang="ja-JP" dirty="0" smtClean="0"/>
              <a:t>The circuits that consist of AnaCells are suitable for Current source/OPAMP/Regulator etc.</a:t>
            </a:r>
          </a:p>
          <a:p>
            <a:r>
              <a:rPr kumimoji="1" lang="ja-JP" altLang="en-US" dirty="0" smtClean="0"/>
              <a:t>■</a:t>
            </a:r>
            <a:r>
              <a:rPr kumimoji="1" lang="ja-JP" altLang="en-US" dirty="0"/>
              <a:t>　</a:t>
            </a:r>
            <a:r>
              <a:rPr kumimoji="1" lang="en-US" altLang="ja-JP" dirty="0" smtClean="0"/>
              <a:t>There is no limit in circuit size and number of AnaCells for designing</a:t>
            </a:r>
          </a:p>
          <a:p>
            <a:r>
              <a:rPr kumimoji="1" lang="ja-JP" altLang="en-US" dirty="0" smtClean="0"/>
              <a:t>■　</a:t>
            </a:r>
            <a:r>
              <a:rPr kumimoji="1" lang="en-US" altLang="ja-JP" dirty="0" smtClean="0"/>
              <a:t>Circuits </a:t>
            </a:r>
            <a:r>
              <a:rPr kumimoji="1" lang="en-US" altLang="ja-JP" dirty="0"/>
              <a:t>can be designed combining AnaCells and Pull UP/Down and Gate elements</a:t>
            </a:r>
          </a:p>
          <a:p>
            <a:endParaRPr kumimoji="1" lang="ja-JP" altLang="en-US" dirty="0"/>
          </a:p>
        </p:txBody>
      </p:sp>
      <p:sp>
        <p:nvSpPr>
          <p:cNvPr id="5" name="スライド番号プレースホルダー 4"/>
          <p:cNvSpPr>
            <a:spLocks noGrp="1"/>
          </p:cNvSpPr>
          <p:nvPr>
            <p:ph type="sldNum" sz="quarter" idx="12"/>
          </p:nvPr>
        </p:nvSpPr>
        <p:spPr/>
        <p:txBody>
          <a:bodyPr/>
          <a:lstStyle/>
          <a:p>
            <a:fld id="{88151203-A72C-487C-B594-566CAEA203A0}" type="slidenum">
              <a:rPr lang="ja-JP" altLang="en-US" smtClean="0">
                <a:solidFill>
                  <a:srgbClr val="000000"/>
                </a:solidFill>
              </a:rPr>
              <a:pPr/>
              <a:t>5</a:t>
            </a:fld>
            <a:endParaRPr lang="en-US" altLang="ja-JP" dirty="0">
              <a:solidFill>
                <a:srgbClr val="000000"/>
              </a:solidFill>
            </a:endParaRPr>
          </a:p>
        </p:txBody>
      </p:sp>
      <p:sp>
        <p:nvSpPr>
          <p:cNvPr id="15" name="正方形/長方形 14"/>
          <p:cNvSpPr/>
          <p:nvPr/>
        </p:nvSpPr>
        <p:spPr>
          <a:xfrm>
            <a:off x="1946646" y="5623087"/>
            <a:ext cx="8455584" cy="830997"/>
          </a:xfrm>
          <a:prstGeom prst="rect">
            <a:avLst/>
          </a:prstGeom>
        </p:spPr>
        <p:txBody>
          <a:bodyPr wrap="none">
            <a:spAutoFit/>
          </a:bodyPr>
          <a:lstStyle/>
          <a:p>
            <a:r>
              <a:rPr kumimoji="1" lang="en-US" altLang="ja-JP" sz="2400" dirty="0"/>
              <a:t>		Pulse</a:t>
            </a:r>
            <a:r>
              <a:rPr kumimoji="1" lang="ja-JP" altLang="en-US" sz="2400" dirty="0"/>
              <a:t> </a:t>
            </a:r>
            <a:r>
              <a:rPr kumimoji="1" lang="en-US" altLang="ja-JP" sz="2400" dirty="0"/>
              <a:t>Width Modulation Circuit </a:t>
            </a:r>
          </a:p>
          <a:p>
            <a:r>
              <a:rPr kumimoji="1" lang="en-US" altLang="ja-JP" dirty="0" smtClean="0"/>
              <a:t>consists of</a:t>
            </a:r>
            <a:r>
              <a:rPr kumimoji="1" lang="en-US" altLang="ja-JP" sz="2400" dirty="0"/>
              <a:t> </a:t>
            </a:r>
            <a:r>
              <a:rPr kumimoji="1" lang="en-US" altLang="ja-JP" dirty="0" smtClean="0"/>
              <a:t>AnaCell/Pullup/RESISTENCE </a:t>
            </a:r>
            <a:r>
              <a:rPr kumimoji="1" lang="en-US" altLang="ja-JP" dirty="0"/>
              <a:t>Ladder/Transmission Gate/User Circuit</a:t>
            </a:r>
            <a:endParaRPr kumimoji="1" lang="ja-JP" altLang="en-US" dirty="0"/>
          </a:p>
        </p:txBody>
      </p:sp>
      <p:sp>
        <p:nvSpPr>
          <p:cNvPr id="54" name="正方形/長方形 53"/>
          <p:cNvSpPr/>
          <p:nvPr/>
        </p:nvSpPr>
        <p:spPr>
          <a:xfrm>
            <a:off x="10090695" y="4584259"/>
            <a:ext cx="839035" cy="246221"/>
          </a:xfrm>
          <a:prstGeom prst="rect">
            <a:avLst/>
          </a:prstGeom>
          <a:noFill/>
          <a:effectLst/>
        </p:spPr>
        <p:txBody>
          <a:bodyPr wrap="square">
            <a:spAutoFit/>
          </a:bodyPr>
          <a:lstStyle/>
          <a:p>
            <a:r>
              <a:rPr kumimoji="1" lang="en-US" altLang="ja-JP" sz="1000" dirty="0">
                <a:solidFill>
                  <a:srgbClr val="FFFFFF"/>
                </a:solidFill>
                <a:latin typeface="Cambria" panose="02040503050406030204" pitchFamily="18" charset="0"/>
              </a:rPr>
              <a:t>Pull Down</a:t>
            </a:r>
            <a:endParaRPr kumimoji="1" lang="ja-JP" altLang="en-US" sz="1000" dirty="0">
              <a:solidFill>
                <a:srgbClr val="FFFFFF"/>
              </a:solidFill>
              <a:latin typeface="Cambria" panose="02040503050406030204" pitchFamily="18" charset="0"/>
            </a:endParaRPr>
          </a:p>
        </p:txBody>
      </p:sp>
      <p:sp>
        <p:nvSpPr>
          <p:cNvPr id="39" name="タイトル 1"/>
          <p:cNvSpPr>
            <a:spLocks noGrp="1"/>
          </p:cNvSpPr>
          <p:nvPr>
            <p:ph type="title"/>
          </p:nvPr>
        </p:nvSpPr>
        <p:spPr>
          <a:xfrm>
            <a:off x="623392" y="79328"/>
            <a:ext cx="10800167" cy="807753"/>
          </a:xfrm>
        </p:spPr>
        <p:txBody>
          <a:bodyPr/>
          <a:lstStyle/>
          <a:p>
            <a:r>
              <a:rPr lang="en-US" altLang="ja-JP" sz="2800" dirty="0">
                <a:ea typeface="ＭＳ Ｐゴシック" pitchFamily="50" charset="-128"/>
              </a:rPr>
              <a:t>AnaCell</a:t>
            </a:r>
            <a:r>
              <a:rPr lang="ja-JP" altLang="en-US" sz="2800" dirty="0">
                <a:ea typeface="ＭＳ Ｐゴシック" pitchFamily="50" charset="-128"/>
              </a:rPr>
              <a:t>　</a:t>
            </a:r>
            <a:r>
              <a:rPr lang="en-US" altLang="ja-JP" sz="2800" dirty="0">
                <a:ea typeface="ＭＳ Ｐゴシック" pitchFamily="50" charset="-128"/>
              </a:rPr>
              <a:t>deign usage</a:t>
            </a:r>
            <a:endParaRPr lang="ja-JP" altLang="en-US" sz="2800" dirty="0"/>
          </a:p>
        </p:txBody>
      </p:sp>
      <p:grpSp>
        <p:nvGrpSpPr>
          <p:cNvPr id="4" name="グループ化 3"/>
          <p:cNvGrpSpPr/>
          <p:nvPr/>
        </p:nvGrpSpPr>
        <p:grpSpPr>
          <a:xfrm>
            <a:off x="1607415" y="2198190"/>
            <a:ext cx="5048346" cy="3337234"/>
            <a:chOff x="2003378" y="2198190"/>
            <a:chExt cx="5048346" cy="3337234"/>
          </a:xfrm>
        </p:grpSpPr>
        <p:grpSp>
          <p:nvGrpSpPr>
            <p:cNvPr id="3" name="グループ化 2"/>
            <p:cNvGrpSpPr/>
            <p:nvPr/>
          </p:nvGrpSpPr>
          <p:grpSpPr>
            <a:xfrm>
              <a:off x="2003378" y="2198190"/>
              <a:ext cx="5048346" cy="3337234"/>
              <a:chOff x="4652492" y="3116102"/>
              <a:chExt cx="5048346" cy="3337234"/>
            </a:xfrm>
          </p:grpSpPr>
          <p:pic>
            <p:nvPicPr>
              <p:cNvPr id="12" name="図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52492" y="3116102"/>
                <a:ext cx="4967146" cy="3337234"/>
              </a:xfrm>
              <a:prstGeom prst="rect">
                <a:avLst/>
              </a:prstGeom>
            </p:spPr>
          </p:pic>
          <p:sp>
            <p:nvSpPr>
              <p:cNvPr id="13" name="正方形/長方形 12"/>
              <p:cNvSpPr/>
              <p:nvPr/>
            </p:nvSpPr>
            <p:spPr bwMode="auto">
              <a:xfrm>
                <a:off x="4808984" y="3172601"/>
                <a:ext cx="432048" cy="1705094"/>
              </a:xfrm>
              <a:prstGeom prst="rect">
                <a:avLst/>
              </a:prstGeom>
              <a:noFill/>
              <a:ln w="12700" cap="flat" cmpd="sng" algn="ctr">
                <a:solidFill>
                  <a:schemeClr val="bg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ja-JP" altLang="en-US" dirty="0" smtClean="0">
                  <a:solidFill>
                    <a:srgbClr val="000000"/>
                  </a:solidFill>
                </a:endParaRPr>
              </a:p>
            </p:txBody>
          </p:sp>
          <p:sp>
            <p:nvSpPr>
              <p:cNvPr id="34" name="正方形/長方形 33"/>
              <p:cNvSpPr/>
              <p:nvPr/>
            </p:nvSpPr>
            <p:spPr bwMode="auto">
              <a:xfrm>
                <a:off x="5404147" y="3172601"/>
                <a:ext cx="667189" cy="1705094"/>
              </a:xfrm>
              <a:prstGeom prst="rect">
                <a:avLst/>
              </a:prstGeom>
              <a:noFill/>
              <a:ln w="12700" cap="flat" cmpd="sng" algn="ctr">
                <a:solidFill>
                  <a:schemeClr val="bg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ja-JP" altLang="en-US" dirty="0" smtClean="0">
                  <a:solidFill>
                    <a:srgbClr val="000000"/>
                  </a:solidFill>
                </a:endParaRPr>
              </a:p>
            </p:txBody>
          </p:sp>
          <p:sp>
            <p:nvSpPr>
              <p:cNvPr id="35" name="正方形/長方形 34"/>
              <p:cNvSpPr/>
              <p:nvPr/>
            </p:nvSpPr>
            <p:spPr bwMode="auto">
              <a:xfrm>
                <a:off x="6130412" y="3172601"/>
                <a:ext cx="262748" cy="1705094"/>
              </a:xfrm>
              <a:prstGeom prst="rect">
                <a:avLst/>
              </a:prstGeom>
              <a:noFill/>
              <a:ln w="12700" cap="flat" cmpd="sng" algn="ctr">
                <a:solidFill>
                  <a:schemeClr val="bg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ja-JP" altLang="en-US" dirty="0" smtClean="0">
                  <a:solidFill>
                    <a:srgbClr val="000000"/>
                  </a:solidFill>
                </a:endParaRPr>
              </a:p>
            </p:txBody>
          </p:sp>
          <p:sp>
            <p:nvSpPr>
              <p:cNvPr id="36" name="正方形/長方形 35"/>
              <p:cNvSpPr/>
              <p:nvPr/>
            </p:nvSpPr>
            <p:spPr bwMode="auto">
              <a:xfrm>
                <a:off x="6463838" y="3172601"/>
                <a:ext cx="289361" cy="1705094"/>
              </a:xfrm>
              <a:prstGeom prst="rect">
                <a:avLst/>
              </a:prstGeom>
              <a:noFill/>
              <a:ln w="12700" cap="flat" cmpd="sng" algn="ctr">
                <a:solidFill>
                  <a:schemeClr val="bg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ja-JP" altLang="en-US" dirty="0" smtClean="0">
                  <a:solidFill>
                    <a:srgbClr val="000000"/>
                  </a:solidFill>
                </a:endParaRPr>
              </a:p>
            </p:txBody>
          </p:sp>
          <p:sp>
            <p:nvSpPr>
              <p:cNvPr id="37" name="正方形/長方形 36"/>
              <p:cNvSpPr/>
              <p:nvPr/>
            </p:nvSpPr>
            <p:spPr bwMode="auto">
              <a:xfrm>
                <a:off x="6834398" y="3173737"/>
                <a:ext cx="278847" cy="1705094"/>
              </a:xfrm>
              <a:prstGeom prst="rect">
                <a:avLst/>
              </a:prstGeom>
              <a:noFill/>
              <a:ln w="12700" cap="flat" cmpd="sng" algn="ctr">
                <a:solidFill>
                  <a:schemeClr val="bg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ja-JP" altLang="en-US" dirty="0" smtClean="0">
                  <a:solidFill>
                    <a:srgbClr val="000000"/>
                  </a:solidFill>
                </a:endParaRPr>
              </a:p>
            </p:txBody>
          </p:sp>
          <p:sp>
            <p:nvSpPr>
              <p:cNvPr id="38" name="正方形/長方形 37"/>
              <p:cNvSpPr/>
              <p:nvPr/>
            </p:nvSpPr>
            <p:spPr bwMode="auto">
              <a:xfrm>
                <a:off x="7183923" y="3179571"/>
                <a:ext cx="709286" cy="1705094"/>
              </a:xfrm>
              <a:prstGeom prst="rect">
                <a:avLst/>
              </a:prstGeom>
              <a:noFill/>
              <a:ln w="12700" cap="flat" cmpd="sng" algn="ctr">
                <a:solidFill>
                  <a:schemeClr val="bg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ja-JP" altLang="en-US" dirty="0" smtClean="0">
                  <a:solidFill>
                    <a:srgbClr val="000000"/>
                  </a:solidFill>
                </a:endParaRPr>
              </a:p>
            </p:txBody>
          </p:sp>
          <p:sp>
            <p:nvSpPr>
              <p:cNvPr id="40" name="正方形/長方形 39"/>
              <p:cNvSpPr/>
              <p:nvPr/>
            </p:nvSpPr>
            <p:spPr bwMode="auto">
              <a:xfrm>
                <a:off x="8534276" y="3179571"/>
                <a:ext cx="216024" cy="1705094"/>
              </a:xfrm>
              <a:prstGeom prst="rect">
                <a:avLst/>
              </a:prstGeom>
              <a:noFill/>
              <a:ln w="12700" cap="flat" cmpd="sng" algn="ctr">
                <a:solidFill>
                  <a:schemeClr val="bg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ja-JP" altLang="en-US" dirty="0" smtClean="0">
                  <a:solidFill>
                    <a:srgbClr val="000000"/>
                  </a:solidFill>
                </a:endParaRPr>
              </a:p>
            </p:txBody>
          </p:sp>
          <p:sp>
            <p:nvSpPr>
              <p:cNvPr id="41" name="正方形/長方形 40"/>
              <p:cNvSpPr/>
              <p:nvPr/>
            </p:nvSpPr>
            <p:spPr bwMode="auto">
              <a:xfrm>
                <a:off x="7947522" y="3179571"/>
                <a:ext cx="537415" cy="1705094"/>
              </a:xfrm>
              <a:prstGeom prst="rect">
                <a:avLst/>
              </a:prstGeom>
              <a:noFill/>
              <a:ln w="12700" cap="flat" cmpd="sng" algn="ctr">
                <a:solidFill>
                  <a:srgbClr val="66FF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ja-JP" altLang="en-US" dirty="0" smtClean="0">
                  <a:solidFill>
                    <a:srgbClr val="000000"/>
                  </a:solidFill>
                </a:endParaRPr>
              </a:p>
            </p:txBody>
          </p:sp>
          <p:sp>
            <p:nvSpPr>
              <p:cNvPr id="44" name="正方形/長方形 43"/>
              <p:cNvSpPr/>
              <p:nvPr/>
            </p:nvSpPr>
            <p:spPr>
              <a:xfrm>
                <a:off x="8229804" y="5180986"/>
                <a:ext cx="1371175" cy="523220"/>
              </a:xfrm>
              <a:prstGeom prst="rect">
                <a:avLst/>
              </a:prstGeom>
              <a:noFill/>
            </p:spPr>
            <p:txBody>
              <a:bodyPr wrap="square">
                <a:spAutoFit/>
              </a:bodyPr>
              <a:lstStyle/>
              <a:p>
                <a:r>
                  <a:rPr kumimoji="1" lang="en-US" altLang="ja-JP" sz="1400" dirty="0">
                    <a:solidFill>
                      <a:srgbClr val="FFFFFF"/>
                    </a:solidFill>
                    <a:latin typeface="Cambria" panose="02040503050406030204" pitchFamily="18" charset="0"/>
                  </a:rPr>
                  <a:t>Resistance Ladder</a:t>
                </a:r>
                <a:endParaRPr kumimoji="1" lang="ja-JP" altLang="en-US" sz="1400" dirty="0">
                  <a:solidFill>
                    <a:srgbClr val="FFFFFF"/>
                  </a:solidFill>
                  <a:latin typeface="Cambria" panose="02040503050406030204" pitchFamily="18" charset="0"/>
                </a:endParaRPr>
              </a:p>
            </p:txBody>
          </p:sp>
          <p:sp>
            <p:nvSpPr>
              <p:cNvPr id="16" name="テキスト ボックス 15"/>
              <p:cNvSpPr txBox="1"/>
              <p:nvPr/>
            </p:nvSpPr>
            <p:spPr>
              <a:xfrm>
                <a:off x="8230509" y="5694131"/>
                <a:ext cx="1259063" cy="523220"/>
              </a:xfrm>
              <a:prstGeom prst="rect">
                <a:avLst/>
              </a:prstGeom>
              <a:noFill/>
            </p:spPr>
            <p:txBody>
              <a:bodyPr wrap="none" rtlCol="0">
                <a:spAutoFit/>
              </a:bodyPr>
              <a:lstStyle/>
              <a:p>
                <a:r>
                  <a:rPr kumimoji="1" lang="en-US" altLang="ja-JP" sz="1400" dirty="0">
                    <a:solidFill>
                      <a:srgbClr val="FFFFFF"/>
                    </a:solidFill>
                    <a:latin typeface="Cambria" panose="02040503050406030204" pitchFamily="18" charset="0"/>
                  </a:rPr>
                  <a:t>Transmission </a:t>
                </a:r>
              </a:p>
              <a:p>
                <a:r>
                  <a:rPr kumimoji="1" lang="en-US" altLang="ja-JP" sz="1400" dirty="0">
                    <a:solidFill>
                      <a:srgbClr val="FFFFFF"/>
                    </a:solidFill>
                    <a:latin typeface="Cambria" panose="02040503050406030204" pitchFamily="18" charset="0"/>
                  </a:rPr>
                  <a:t>Gate</a:t>
                </a:r>
                <a:endParaRPr kumimoji="1" lang="ja-JP" altLang="en-US" sz="1400" dirty="0">
                  <a:solidFill>
                    <a:srgbClr val="FFFFFF"/>
                  </a:solidFill>
                  <a:latin typeface="Cambria" panose="02040503050406030204" pitchFamily="18" charset="0"/>
                </a:endParaRPr>
              </a:p>
            </p:txBody>
          </p:sp>
          <p:sp>
            <p:nvSpPr>
              <p:cNvPr id="46" name="テキスト ボックス 45"/>
              <p:cNvSpPr txBox="1"/>
              <p:nvPr/>
            </p:nvSpPr>
            <p:spPr>
              <a:xfrm>
                <a:off x="7897376" y="4041430"/>
                <a:ext cx="894604" cy="646331"/>
              </a:xfrm>
              <a:prstGeom prst="rect">
                <a:avLst/>
              </a:prstGeom>
              <a:solidFill>
                <a:schemeClr val="tx1"/>
              </a:solidFill>
              <a:effectLst>
                <a:softEdge rad="127000"/>
              </a:effectLst>
            </p:spPr>
            <p:txBody>
              <a:bodyPr wrap="none" rtlCol="0">
                <a:spAutoFit/>
              </a:bodyPr>
              <a:lstStyle/>
              <a:p>
                <a:r>
                  <a:rPr kumimoji="1" lang="en-US" altLang="ja-JP" dirty="0" smtClean="0">
                    <a:solidFill>
                      <a:srgbClr val="66FFFF"/>
                    </a:solidFill>
                    <a:latin typeface="Cambria" panose="02040503050406030204" pitchFamily="18" charset="0"/>
                  </a:rPr>
                  <a:t>User </a:t>
                </a:r>
              </a:p>
              <a:p>
                <a:r>
                  <a:rPr kumimoji="1" lang="en-US" altLang="ja-JP" dirty="0">
                    <a:solidFill>
                      <a:srgbClr val="66FFFF"/>
                    </a:solidFill>
                    <a:latin typeface="Cambria" panose="02040503050406030204" pitchFamily="18" charset="0"/>
                  </a:rPr>
                  <a:t> </a:t>
                </a:r>
                <a:r>
                  <a:rPr kumimoji="1" lang="en-US" altLang="ja-JP" dirty="0" smtClean="0">
                    <a:solidFill>
                      <a:srgbClr val="66FFFF"/>
                    </a:solidFill>
                    <a:latin typeface="Cambria" panose="02040503050406030204" pitchFamily="18" charset="0"/>
                  </a:rPr>
                  <a:t>Circuit</a:t>
                </a:r>
                <a:endParaRPr kumimoji="1" lang="ja-JP" altLang="en-US" dirty="0" smtClean="0">
                  <a:solidFill>
                    <a:srgbClr val="66FFFF"/>
                  </a:solidFill>
                  <a:latin typeface="Cambria" panose="02040503050406030204" pitchFamily="18" charset="0"/>
                </a:endParaRPr>
              </a:p>
            </p:txBody>
          </p:sp>
          <p:sp>
            <p:nvSpPr>
              <p:cNvPr id="17" name="角丸四角形 16"/>
              <p:cNvSpPr/>
              <p:nvPr/>
            </p:nvSpPr>
            <p:spPr bwMode="auto">
              <a:xfrm>
                <a:off x="5841498" y="5117082"/>
                <a:ext cx="2423870" cy="402743"/>
              </a:xfrm>
              <a:prstGeom prst="roundRect">
                <a:avLst/>
              </a:prstGeom>
              <a:noFill/>
              <a:ln w="9525" cap="flat" cmpd="sng" algn="ctr">
                <a:solidFill>
                  <a:schemeClr val="bg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ja-JP" altLang="en-US" dirty="0" smtClean="0">
                  <a:solidFill>
                    <a:srgbClr val="000000"/>
                  </a:solidFill>
                </a:endParaRPr>
              </a:p>
            </p:txBody>
          </p:sp>
          <p:sp>
            <p:nvSpPr>
              <p:cNvPr id="49" name="角丸四角形 48"/>
              <p:cNvSpPr/>
              <p:nvPr/>
            </p:nvSpPr>
            <p:spPr bwMode="auto">
              <a:xfrm>
                <a:off x="5817096" y="5624898"/>
                <a:ext cx="2448272" cy="402743"/>
              </a:xfrm>
              <a:prstGeom prst="roundRect">
                <a:avLst/>
              </a:prstGeom>
              <a:noFill/>
              <a:ln w="9525" cap="flat" cmpd="sng" algn="ctr">
                <a:solidFill>
                  <a:schemeClr val="bg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ja-JP" altLang="en-US" dirty="0" smtClean="0">
                  <a:solidFill>
                    <a:srgbClr val="000000"/>
                  </a:solidFill>
                </a:endParaRPr>
              </a:p>
            </p:txBody>
          </p:sp>
          <p:sp>
            <p:nvSpPr>
              <p:cNvPr id="53" name="正方形/長方形 52"/>
              <p:cNvSpPr/>
              <p:nvPr/>
            </p:nvSpPr>
            <p:spPr>
              <a:xfrm>
                <a:off x="9081982" y="3214363"/>
                <a:ext cx="618856" cy="523220"/>
              </a:xfrm>
              <a:prstGeom prst="rect">
                <a:avLst/>
              </a:prstGeom>
              <a:solidFill>
                <a:schemeClr val="tx1"/>
              </a:solidFill>
              <a:effectLst>
                <a:softEdge rad="127000"/>
              </a:effectLst>
            </p:spPr>
            <p:txBody>
              <a:bodyPr wrap="square">
                <a:spAutoFit/>
              </a:bodyPr>
              <a:lstStyle/>
              <a:p>
                <a:r>
                  <a:rPr kumimoji="1" lang="en-US" altLang="ja-JP" sz="1400" dirty="0">
                    <a:solidFill>
                      <a:srgbClr val="FFFFFF"/>
                    </a:solidFill>
                    <a:latin typeface="Cambria" panose="02040503050406030204" pitchFamily="18" charset="0"/>
                  </a:rPr>
                  <a:t>Pull Up</a:t>
                </a:r>
                <a:endParaRPr kumimoji="1" lang="ja-JP" altLang="en-US" sz="1400" dirty="0">
                  <a:solidFill>
                    <a:srgbClr val="FFFFFF"/>
                  </a:solidFill>
                  <a:latin typeface="Cambria" panose="02040503050406030204" pitchFamily="18" charset="0"/>
                </a:endParaRPr>
              </a:p>
            </p:txBody>
          </p:sp>
          <p:cxnSp>
            <p:nvCxnSpPr>
              <p:cNvPr id="19" name="直線コネクタ 18"/>
              <p:cNvCxnSpPr/>
              <p:nvPr/>
            </p:nvCxnSpPr>
            <p:spPr bwMode="auto">
              <a:xfrm flipH="1">
                <a:off x="4982814" y="3770807"/>
                <a:ext cx="2574096" cy="378273"/>
              </a:xfrm>
              <a:prstGeom prst="line">
                <a:avLst/>
              </a:prstGeom>
              <a:solidFill>
                <a:schemeClr val="accent1"/>
              </a:solidFill>
              <a:ln w="9525" cap="flat" cmpd="sng" algn="ctr">
                <a:solidFill>
                  <a:srgbClr val="FFFF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直線コネクタ 21"/>
              <p:cNvCxnSpPr/>
              <p:nvPr/>
            </p:nvCxnSpPr>
            <p:spPr bwMode="auto">
              <a:xfrm flipH="1">
                <a:off x="5817096" y="3770807"/>
                <a:ext cx="1739814" cy="333236"/>
              </a:xfrm>
              <a:prstGeom prst="line">
                <a:avLst/>
              </a:prstGeom>
              <a:solidFill>
                <a:schemeClr val="accent1"/>
              </a:solidFill>
              <a:ln w="9525" cap="flat" cmpd="sng" algn="ctr">
                <a:solidFill>
                  <a:srgbClr val="FFFF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直線コネクタ 24"/>
              <p:cNvCxnSpPr/>
              <p:nvPr/>
            </p:nvCxnSpPr>
            <p:spPr bwMode="auto">
              <a:xfrm flipH="1">
                <a:off x="6238424" y="3769671"/>
                <a:ext cx="1318485" cy="321120"/>
              </a:xfrm>
              <a:prstGeom prst="line">
                <a:avLst/>
              </a:prstGeom>
              <a:solidFill>
                <a:schemeClr val="accent1"/>
              </a:solidFill>
              <a:ln w="9525" cap="flat" cmpd="sng" algn="ctr">
                <a:solidFill>
                  <a:srgbClr val="FFFF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 name="直線コネクタ 27"/>
              <p:cNvCxnSpPr/>
              <p:nvPr/>
            </p:nvCxnSpPr>
            <p:spPr bwMode="auto">
              <a:xfrm flipH="1">
                <a:off x="6584823" y="3777777"/>
                <a:ext cx="969654" cy="313014"/>
              </a:xfrm>
              <a:prstGeom prst="line">
                <a:avLst/>
              </a:prstGeom>
              <a:solidFill>
                <a:schemeClr val="accent1"/>
              </a:solidFill>
              <a:ln w="9525" cap="flat" cmpd="sng" algn="ctr">
                <a:solidFill>
                  <a:srgbClr val="FFFF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直線コネクタ 29"/>
              <p:cNvCxnSpPr/>
              <p:nvPr/>
            </p:nvCxnSpPr>
            <p:spPr bwMode="auto">
              <a:xfrm flipH="1">
                <a:off x="6952827" y="3771943"/>
                <a:ext cx="601650" cy="293197"/>
              </a:xfrm>
              <a:prstGeom prst="line">
                <a:avLst/>
              </a:prstGeom>
              <a:solidFill>
                <a:schemeClr val="accent1"/>
              </a:solidFill>
              <a:ln w="9525" cap="flat" cmpd="sng" algn="ctr">
                <a:solidFill>
                  <a:srgbClr val="FFFF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5" name="直線コネクタ 44"/>
              <p:cNvCxnSpPr/>
              <p:nvPr/>
            </p:nvCxnSpPr>
            <p:spPr bwMode="auto">
              <a:xfrm>
                <a:off x="7556910" y="3770807"/>
                <a:ext cx="1085378" cy="294333"/>
              </a:xfrm>
              <a:prstGeom prst="line">
                <a:avLst/>
              </a:prstGeom>
              <a:solidFill>
                <a:schemeClr val="accent1"/>
              </a:solidFill>
              <a:ln w="9525" cap="flat" cmpd="sng" algn="ctr">
                <a:solidFill>
                  <a:srgbClr val="FFFF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3" name="テキスト ボックス 72"/>
              <p:cNvSpPr txBox="1"/>
              <p:nvPr/>
            </p:nvSpPr>
            <p:spPr>
              <a:xfrm>
                <a:off x="6935011" y="3413191"/>
                <a:ext cx="1019831" cy="400110"/>
              </a:xfrm>
              <a:prstGeom prst="rect">
                <a:avLst/>
              </a:prstGeom>
              <a:noFill/>
            </p:spPr>
            <p:txBody>
              <a:bodyPr wrap="none" rtlCol="0">
                <a:spAutoFit/>
              </a:bodyPr>
              <a:lstStyle/>
              <a:p>
                <a:r>
                  <a:rPr kumimoji="1" lang="en-US" altLang="ja-JP" sz="2000" dirty="0">
                    <a:solidFill>
                      <a:srgbClr val="FFFF00"/>
                    </a:solidFill>
                    <a:latin typeface="Cambria" panose="02040503050406030204" pitchFamily="18" charset="0"/>
                  </a:rPr>
                  <a:t>AnaCell</a:t>
                </a:r>
                <a:endParaRPr kumimoji="1" lang="ja-JP" altLang="en-US" sz="2000" dirty="0">
                  <a:solidFill>
                    <a:srgbClr val="FFFF00"/>
                  </a:solidFill>
                  <a:latin typeface="Cambria" panose="02040503050406030204" pitchFamily="18" charset="0"/>
                </a:endParaRPr>
              </a:p>
            </p:txBody>
          </p:sp>
          <p:cxnSp>
            <p:nvCxnSpPr>
              <p:cNvPr id="55" name="直線コネクタ 54"/>
              <p:cNvCxnSpPr/>
              <p:nvPr/>
            </p:nvCxnSpPr>
            <p:spPr bwMode="auto">
              <a:xfrm>
                <a:off x="7557523" y="3776200"/>
                <a:ext cx="100577" cy="261937"/>
              </a:xfrm>
              <a:prstGeom prst="line">
                <a:avLst/>
              </a:prstGeom>
              <a:solidFill>
                <a:schemeClr val="accent1"/>
              </a:solidFill>
              <a:ln w="9525" cap="flat" cmpd="sng" algn="ctr">
                <a:solidFill>
                  <a:srgbClr val="FFFF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3" name="角丸四角形 82"/>
              <p:cNvSpPr/>
              <p:nvPr/>
            </p:nvSpPr>
            <p:spPr bwMode="auto">
              <a:xfrm>
                <a:off x="4880342" y="3252329"/>
                <a:ext cx="4249122" cy="170291"/>
              </a:xfrm>
              <a:prstGeom prst="roundRect">
                <a:avLst/>
              </a:prstGeom>
              <a:solidFill>
                <a:schemeClr val="bg1">
                  <a:alpha val="30000"/>
                </a:schemeClr>
              </a:solidFill>
              <a:ln w="9525" cap="flat" cmpd="sng" algn="ctr">
                <a:solidFill>
                  <a:schemeClr val="bg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ja-JP" altLang="en-US" dirty="0" smtClean="0">
                  <a:solidFill>
                    <a:srgbClr val="000000"/>
                  </a:solidFill>
                </a:endParaRPr>
              </a:p>
            </p:txBody>
          </p:sp>
          <p:sp>
            <p:nvSpPr>
              <p:cNvPr id="84" name="角丸四角形 83"/>
              <p:cNvSpPr/>
              <p:nvPr/>
            </p:nvSpPr>
            <p:spPr bwMode="auto">
              <a:xfrm>
                <a:off x="4953000" y="4622221"/>
                <a:ext cx="4032448" cy="185184"/>
              </a:xfrm>
              <a:prstGeom prst="roundRect">
                <a:avLst/>
              </a:prstGeom>
              <a:solidFill>
                <a:schemeClr val="bg1">
                  <a:alpha val="30000"/>
                </a:schemeClr>
              </a:solidFill>
              <a:ln w="9525" cap="flat" cmpd="sng" algn="ctr">
                <a:solidFill>
                  <a:schemeClr val="bg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ja-JP" altLang="en-US" dirty="0" smtClean="0">
                  <a:solidFill>
                    <a:srgbClr val="000000"/>
                  </a:solidFill>
                </a:endParaRPr>
              </a:p>
            </p:txBody>
          </p:sp>
        </p:grpSp>
        <p:sp>
          <p:nvSpPr>
            <p:cNvPr id="42" name="正方形/長方形 41"/>
            <p:cNvSpPr/>
            <p:nvPr/>
          </p:nvSpPr>
          <p:spPr>
            <a:xfrm>
              <a:off x="6312823" y="3429406"/>
              <a:ext cx="734026" cy="523220"/>
            </a:xfrm>
            <a:prstGeom prst="rect">
              <a:avLst/>
            </a:prstGeom>
            <a:solidFill>
              <a:schemeClr val="tx1"/>
            </a:solidFill>
            <a:effectLst>
              <a:softEdge rad="127000"/>
            </a:effectLst>
          </p:spPr>
          <p:txBody>
            <a:bodyPr wrap="square">
              <a:spAutoFit/>
            </a:bodyPr>
            <a:lstStyle/>
            <a:p>
              <a:r>
                <a:rPr kumimoji="1" lang="en-US" altLang="ja-JP" sz="1400" dirty="0">
                  <a:solidFill>
                    <a:srgbClr val="FFFFFF"/>
                  </a:solidFill>
                  <a:latin typeface="Cambria" panose="02040503050406030204" pitchFamily="18" charset="0"/>
                </a:rPr>
                <a:t>Pull </a:t>
              </a:r>
            </a:p>
            <a:p>
              <a:r>
                <a:rPr kumimoji="1" lang="en-US" altLang="ja-JP" sz="1400" dirty="0">
                  <a:solidFill>
                    <a:srgbClr val="FFFFFF"/>
                  </a:solidFill>
                  <a:latin typeface="Cambria" panose="02040503050406030204" pitchFamily="18" charset="0"/>
                </a:rPr>
                <a:t>Down</a:t>
              </a:r>
              <a:endParaRPr kumimoji="1" lang="ja-JP" altLang="en-US" sz="1400" dirty="0">
                <a:solidFill>
                  <a:srgbClr val="FFFFFF"/>
                </a:solidFill>
                <a:latin typeface="Cambria" panose="02040503050406030204" pitchFamily="18" charset="0"/>
              </a:endParaRPr>
            </a:p>
          </p:txBody>
        </p:sp>
      </p:grpSp>
      <p:pic>
        <p:nvPicPr>
          <p:cNvPr id="2" name="図 1"/>
          <p:cNvPicPr>
            <a:picLocks noChangeAspect="1"/>
          </p:cNvPicPr>
          <p:nvPr/>
        </p:nvPicPr>
        <p:blipFill>
          <a:blip r:embed="rId4"/>
          <a:stretch>
            <a:fillRect/>
          </a:stretch>
        </p:blipFill>
        <p:spPr>
          <a:xfrm>
            <a:off x="7877282" y="4269599"/>
            <a:ext cx="2194750" cy="1121761"/>
          </a:xfrm>
          <a:prstGeom prst="rect">
            <a:avLst/>
          </a:prstGeom>
        </p:spPr>
      </p:pic>
      <p:pic>
        <p:nvPicPr>
          <p:cNvPr id="6" name="図 5"/>
          <p:cNvPicPr>
            <a:picLocks noChangeAspect="1"/>
          </p:cNvPicPr>
          <p:nvPr/>
        </p:nvPicPr>
        <p:blipFill>
          <a:blip r:embed="rId5"/>
          <a:stretch>
            <a:fillRect/>
          </a:stretch>
        </p:blipFill>
        <p:spPr>
          <a:xfrm>
            <a:off x="7370924" y="2236461"/>
            <a:ext cx="3609145" cy="1700931"/>
          </a:xfrm>
          <a:prstGeom prst="rect">
            <a:avLst/>
          </a:prstGeom>
        </p:spPr>
      </p:pic>
      <p:sp>
        <p:nvSpPr>
          <p:cNvPr id="7" name="左矢印 6"/>
          <p:cNvSpPr/>
          <p:nvPr/>
        </p:nvSpPr>
        <p:spPr bwMode="auto">
          <a:xfrm>
            <a:off x="6417235" y="4533356"/>
            <a:ext cx="1368153" cy="234467"/>
          </a:xfrm>
          <a:prstGeom prst="leftArrow">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w="95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914423"/>
            <a:endParaRPr lang="ja-JP" altLang="en-US" dirty="0"/>
          </a:p>
        </p:txBody>
      </p:sp>
      <p:sp>
        <p:nvSpPr>
          <p:cNvPr id="43" name="左矢印 42"/>
          <p:cNvSpPr/>
          <p:nvPr/>
        </p:nvSpPr>
        <p:spPr bwMode="auto">
          <a:xfrm>
            <a:off x="6384032" y="2790101"/>
            <a:ext cx="1368153" cy="234467"/>
          </a:xfrm>
          <a:prstGeom prst="leftArrow">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w="95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914423"/>
            <a:endParaRPr lang="ja-JP" altLang="en-US" dirty="0"/>
          </a:p>
        </p:txBody>
      </p:sp>
      <p:sp>
        <p:nvSpPr>
          <p:cNvPr id="48" name="フッター プレースホルダー 3"/>
          <p:cNvSpPr>
            <a:spLocks noGrp="1"/>
          </p:cNvSpPr>
          <p:nvPr>
            <p:ph type="ftr" sz="quarter" idx="11"/>
          </p:nvPr>
        </p:nvSpPr>
        <p:spPr>
          <a:xfrm>
            <a:off x="4527550" y="6629400"/>
            <a:ext cx="3136900" cy="457200"/>
          </a:xfrm>
        </p:spPr>
        <p:txBody>
          <a:bodyPr/>
          <a:lstStyle/>
          <a:p>
            <a:r>
              <a:rPr lang="en-US" altLang="ja-JP" dirty="0" smtClean="0">
                <a:solidFill>
                  <a:srgbClr val="000000"/>
                </a:solidFill>
              </a:rPr>
              <a:t>Copyright 2019 Jedat Inc.</a:t>
            </a:r>
            <a:endParaRPr lang="en-US" altLang="ja-JP" dirty="0">
              <a:solidFill>
                <a:srgbClr val="000000"/>
              </a:solidFill>
            </a:endParaRPr>
          </a:p>
        </p:txBody>
      </p:sp>
    </p:spTree>
    <p:extLst>
      <p:ext uri="{BB962C8B-B14F-4D97-AF65-F5344CB8AC3E}">
        <p14:creationId xmlns:p14="http://schemas.microsoft.com/office/powerpoint/2010/main" val="29300830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a:blip r:embed="rId3"/>
          <a:stretch>
            <a:fillRect/>
          </a:stretch>
        </p:blipFill>
        <p:spPr>
          <a:xfrm>
            <a:off x="1872830" y="2778096"/>
            <a:ext cx="8608298" cy="3066554"/>
          </a:xfrm>
          <a:prstGeom prst="rect">
            <a:avLst/>
          </a:prstGeom>
        </p:spPr>
      </p:pic>
      <p:sp>
        <p:nvSpPr>
          <p:cNvPr id="2" name="タイトル 1"/>
          <p:cNvSpPr>
            <a:spLocks noGrp="1"/>
          </p:cNvSpPr>
          <p:nvPr>
            <p:ph type="title"/>
          </p:nvPr>
        </p:nvSpPr>
        <p:spPr>
          <a:xfrm>
            <a:off x="623392" y="107947"/>
            <a:ext cx="10801200" cy="807753"/>
          </a:xfrm>
        </p:spPr>
        <p:txBody>
          <a:bodyPr/>
          <a:lstStyle/>
          <a:p>
            <a:r>
              <a:rPr lang="en-US" altLang="ja-JP" sz="2800" dirty="0">
                <a:ea typeface="ＭＳ Ｐゴシック" pitchFamily="50" charset="-128"/>
              </a:rPr>
              <a:t>Concern in DC bias setting and auto selection</a:t>
            </a:r>
            <a:endParaRPr lang="ja-JP" altLang="en-US" sz="2800" dirty="0"/>
          </a:p>
        </p:txBody>
      </p:sp>
      <p:sp>
        <p:nvSpPr>
          <p:cNvPr id="4" name="スライド番号プレースホルダー 3"/>
          <p:cNvSpPr>
            <a:spLocks noGrp="1"/>
          </p:cNvSpPr>
          <p:nvPr>
            <p:ph type="sldNum" sz="quarter" idx="12"/>
          </p:nvPr>
        </p:nvSpPr>
        <p:spPr/>
        <p:txBody>
          <a:bodyPr/>
          <a:lstStyle/>
          <a:p>
            <a:fld id="{88151203-A72C-487C-B594-566CAEA203A0}" type="slidenum">
              <a:rPr lang="ja-JP" altLang="en-US" smtClean="0"/>
              <a:pPr/>
              <a:t>6</a:t>
            </a:fld>
            <a:endParaRPr lang="en-US" altLang="ja-JP" dirty="0"/>
          </a:p>
        </p:txBody>
      </p:sp>
      <p:sp>
        <p:nvSpPr>
          <p:cNvPr id="7" name="テキスト ボックス 6"/>
          <p:cNvSpPr txBox="1"/>
          <p:nvPr/>
        </p:nvSpPr>
        <p:spPr>
          <a:xfrm>
            <a:off x="695400" y="1052736"/>
            <a:ext cx="10550612" cy="2308324"/>
          </a:xfrm>
          <a:prstGeom prst="rect">
            <a:avLst/>
          </a:prstGeom>
          <a:noFill/>
        </p:spPr>
        <p:txBody>
          <a:bodyPr wrap="square" rtlCol="0">
            <a:spAutoFit/>
          </a:bodyPr>
          <a:lstStyle/>
          <a:p>
            <a:r>
              <a:rPr kumimoji="1" lang="ja-JP" altLang="en-US" dirty="0"/>
              <a:t>■　</a:t>
            </a:r>
            <a:r>
              <a:rPr kumimoji="1" lang="en-US" altLang="ja-JP" dirty="0" smtClean="0"/>
              <a:t>Vgs, Vds</a:t>
            </a:r>
            <a:r>
              <a:rPr kumimoji="1" lang="ja-JP" altLang="en-US" dirty="0" smtClean="0"/>
              <a:t> </a:t>
            </a:r>
            <a:r>
              <a:rPr kumimoji="1" lang="en-US" altLang="ja-JP" dirty="0"/>
              <a:t>has feasible range to derive a certain Ids regarding gm (W/L)</a:t>
            </a:r>
          </a:p>
          <a:p>
            <a:r>
              <a:rPr kumimoji="1" lang="ja-JP" altLang="en-US" dirty="0"/>
              <a:t>■　</a:t>
            </a:r>
            <a:r>
              <a:rPr kumimoji="1" lang="en-US" altLang="ja-JP" dirty="0" smtClean="0"/>
              <a:t>Design </a:t>
            </a:r>
            <a:r>
              <a:rPr kumimoji="1" lang="en-US" altLang="ja-JP" dirty="0"/>
              <a:t>space of  W and L is discrete and has specific curve </a:t>
            </a:r>
          </a:p>
          <a:p>
            <a:r>
              <a:rPr kumimoji="1" lang="ja-JP" altLang="en-US" dirty="0"/>
              <a:t>■　</a:t>
            </a:r>
            <a:r>
              <a:rPr kumimoji="1" lang="en-US" altLang="ja-JP" dirty="0"/>
              <a:t>Every W/L which satisfies the target Ids may be logically the candidate </a:t>
            </a:r>
            <a:r>
              <a:rPr kumimoji="1" lang="en-US" altLang="ja-JP" dirty="0" smtClean="0"/>
              <a:t>but in terms of designability </a:t>
            </a:r>
          </a:p>
          <a:p>
            <a:r>
              <a:rPr kumimoji="1" lang="en-US" altLang="ja-JP" dirty="0"/>
              <a:t> </a:t>
            </a:r>
            <a:r>
              <a:rPr kumimoji="1" lang="en-US" altLang="ja-JP" dirty="0" smtClean="0"/>
              <a:t>     for other metrics every W/L does not fully satisfy </a:t>
            </a:r>
          </a:p>
          <a:p>
            <a:r>
              <a:rPr kumimoji="1" lang="ja-JP" altLang="en-US" dirty="0" smtClean="0"/>
              <a:t>■</a:t>
            </a:r>
            <a:r>
              <a:rPr kumimoji="1" lang="ja-JP" altLang="en-US" dirty="0"/>
              <a:t>　</a:t>
            </a:r>
            <a:r>
              <a:rPr kumimoji="1" lang="en-US" altLang="ja-JP" dirty="0" smtClean="0"/>
              <a:t>Designability</a:t>
            </a:r>
            <a:r>
              <a:rPr kumimoji="1" lang="en-US" altLang="ja-JP" dirty="0"/>
              <a:t>:  We define the designability as the freedom and allowance for </a:t>
            </a:r>
            <a:r>
              <a:rPr kumimoji="1" lang="en-US" altLang="ja-JP" dirty="0" smtClean="0"/>
              <a:t>design </a:t>
            </a:r>
            <a:r>
              <a:rPr kumimoji="1" lang="en-US" altLang="ja-JP" dirty="0"/>
              <a:t>L/W </a:t>
            </a:r>
            <a:endParaRPr kumimoji="1" lang="en-US" altLang="ja-JP" dirty="0" smtClean="0"/>
          </a:p>
          <a:p>
            <a:r>
              <a:rPr kumimoji="1" lang="en-US" altLang="ja-JP" dirty="0"/>
              <a:t> </a:t>
            </a:r>
            <a:r>
              <a:rPr kumimoji="1" lang="en-US" altLang="ja-JP" dirty="0" smtClean="0"/>
              <a:t>     for </a:t>
            </a:r>
            <a:r>
              <a:rPr kumimoji="1" lang="en-US" altLang="ja-JP" dirty="0"/>
              <a:t>adjusting the multi objects of circuit performance.</a:t>
            </a:r>
          </a:p>
          <a:p>
            <a:endParaRPr kumimoji="1" lang="en-US" altLang="ja-JP" dirty="0"/>
          </a:p>
          <a:p>
            <a:endParaRPr kumimoji="1" lang="ja-JP" altLang="en-US" dirty="0"/>
          </a:p>
        </p:txBody>
      </p:sp>
      <p:sp>
        <p:nvSpPr>
          <p:cNvPr id="8" name="下矢印 7"/>
          <p:cNvSpPr/>
          <p:nvPr/>
        </p:nvSpPr>
        <p:spPr bwMode="auto">
          <a:xfrm>
            <a:off x="5556545" y="5130869"/>
            <a:ext cx="772664" cy="690376"/>
          </a:xfrm>
          <a:prstGeom prst="downArrow">
            <a:avLst>
              <a:gd name="adj1" fmla="val 50000"/>
              <a:gd name="adj2" fmla="val 33788"/>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w="95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914423"/>
            <a:endParaRPr lang="ja-JP" altLang="en-US" dirty="0"/>
          </a:p>
        </p:txBody>
      </p:sp>
      <p:sp>
        <p:nvSpPr>
          <p:cNvPr id="9" name="テキスト ボックス 8"/>
          <p:cNvSpPr txBox="1"/>
          <p:nvPr/>
        </p:nvSpPr>
        <p:spPr>
          <a:xfrm>
            <a:off x="1631508" y="5871380"/>
            <a:ext cx="9276899" cy="707886"/>
          </a:xfrm>
          <a:prstGeom prst="rect">
            <a:avLst/>
          </a:prstGeom>
          <a:noFill/>
        </p:spPr>
        <p:txBody>
          <a:bodyPr wrap="none" rtlCol="0">
            <a:spAutoFit/>
          </a:bodyPr>
          <a:lstStyle/>
          <a:p>
            <a:r>
              <a:rPr kumimoji="1" lang="en-US" altLang="ja-JP" sz="2000" dirty="0">
                <a:solidFill>
                  <a:srgbClr val="FF0000"/>
                </a:solidFill>
              </a:rPr>
              <a:t>Automatic selection of  the DC bias which maximizes the designability should </a:t>
            </a:r>
            <a:r>
              <a:rPr kumimoji="1" lang="en-US" altLang="ja-JP" sz="2000" dirty="0" smtClean="0">
                <a:solidFill>
                  <a:srgbClr val="FF0000"/>
                </a:solidFill>
              </a:rPr>
              <a:t>be</a:t>
            </a:r>
          </a:p>
          <a:p>
            <a:r>
              <a:rPr kumimoji="1" lang="en-US" altLang="ja-JP" sz="2000" dirty="0" smtClean="0">
                <a:solidFill>
                  <a:srgbClr val="FF0000"/>
                </a:solidFill>
              </a:rPr>
              <a:t>the best  candidates for AnaCell in specific process</a:t>
            </a:r>
            <a:endParaRPr kumimoji="1" lang="ja-JP" altLang="en-US" sz="2000" dirty="0">
              <a:solidFill>
                <a:srgbClr val="FF0000"/>
              </a:solidFill>
            </a:endParaRPr>
          </a:p>
        </p:txBody>
      </p:sp>
      <p:sp>
        <p:nvSpPr>
          <p:cNvPr id="10" name="テキスト ボックス 9"/>
          <p:cNvSpPr txBox="1"/>
          <p:nvPr/>
        </p:nvSpPr>
        <p:spPr>
          <a:xfrm>
            <a:off x="8033881" y="6440822"/>
            <a:ext cx="2536272" cy="276999"/>
          </a:xfrm>
          <a:prstGeom prst="rect">
            <a:avLst/>
          </a:prstGeom>
          <a:noFill/>
        </p:spPr>
        <p:txBody>
          <a:bodyPr wrap="none" rtlCol="0">
            <a:spAutoFit/>
          </a:bodyPr>
          <a:lstStyle/>
          <a:p>
            <a:r>
              <a:rPr kumimoji="1" lang="ja-JP" altLang="en-US" sz="1200" dirty="0"/>
              <a:t>＊</a:t>
            </a:r>
            <a:r>
              <a:rPr kumimoji="1" lang="en-US" altLang="ja-JP" sz="1200" dirty="0"/>
              <a:t>AnaCell is under Patent pending</a:t>
            </a:r>
            <a:endParaRPr kumimoji="1" lang="ja-JP" altLang="en-US" sz="1200" dirty="0"/>
          </a:p>
        </p:txBody>
      </p:sp>
      <p:sp>
        <p:nvSpPr>
          <p:cNvPr id="11" name="フッター プレースホルダー 3"/>
          <p:cNvSpPr>
            <a:spLocks noGrp="1"/>
          </p:cNvSpPr>
          <p:nvPr>
            <p:ph type="ftr" sz="quarter" idx="11"/>
          </p:nvPr>
        </p:nvSpPr>
        <p:spPr>
          <a:xfrm>
            <a:off x="4527550" y="6629400"/>
            <a:ext cx="3136900" cy="457200"/>
          </a:xfrm>
        </p:spPr>
        <p:txBody>
          <a:bodyPr/>
          <a:lstStyle/>
          <a:p>
            <a:r>
              <a:rPr lang="en-US" altLang="ja-JP" dirty="0" smtClean="0">
                <a:solidFill>
                  <a:srgbClr val="000000"/>
                </a:solidFill>
              </a:rPr>
              <a:t>Copyright 2019 Jedat Inc.</a:t>
            </a:r>
            <a:endParaRPr lang="en-US" altLang="ja-JP" dirty="0">
              <a:solidFill>
                <a:srgbClr val="000000"/>
              </a:solidFill>
            </a:endParaRPr>
          </a:p>
        </p:txBody>
      </p:sp>
    </p:spTree>
    <p:extLst>
      <p:ext uri="{BB962C8B-B14F-4D97-AF65-F5344CB8AC3E}">
        <p14:creationId xmlns:p14="http://schemas.microsoft.com/office/powerpoint/2010/main" val="21372583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3392" y="107947"/>
            <a:ext cx="10801200" cy="807753"/>
          </a:xfrm>
        </p:spPr>
        <p:txBody>
          <a:bodyPr/>
          <a:lstStyle/>
          <a:p>
            <a:r>
              <a:rPr lang="en-US" altLang="ja-JP" sz="2800" dirty="0">
                <a:ea typeface="ＭＳ Ｐゴシック" pitchFamily="50" charset="-128"/>
              </a:rPr>
              <a:t>DC bias setting and</a:t>
            </a:r>
            <a:r>
              <a:rPr lang="ja-JP" altLang="en-US" sz="2800" dirty="0">
                <a:ea typeface="ＭＳ Ｐゴシック" pitchFamily="50" charset="-128"/>
              </a:rPr>
              <a:t>　</a:t>
            </a:r>
            <a:r>
              <a:rPr lang="en-US" altLang="ja-JP" sz="2800" dirty="0">
                <a:ea typeface="ＭＳ Ｐゴシック" pitchFamily="50" charset="-128"/>
              </a:rPr>
              <a:t>Vds tuning 1</a:t>
            </a:r>
            <a:endParaRPr lang="ja-JP" altLang="en-US" sz="2800" dirty="0"/>
          </a:p>
        </p:txBody>
      </p:sp>
      <p:sp>
        <p:nvSpPr>
          <p:cNvPr id="3" name="フッター プレースホルダー 2"/>
          <p:cNvSpPr>
            <a:spLocks noGrp="1"/>
          </p:cNvSpPr>
          <p:nvPr>
            <p:ph type="ftr" sz="quarter" idx="11"/>
          </p:nvPr>
        </p:nvSpPr>
        <p:spPr/>
        <p:txBody>
          <a:bodyPr/>
          <a:lstStyle/>
          <a:p>
            <a:r>
              <a:rPr lang="en-US" altLang="ja-JP" dirty="0"/>
              <a:t>Copyright </a:t>
            </a:r>
            <a:r>
              <a:rPr lang="en-US" altLang="ja-JP" dirty="0" smtClean="0"/>
              <a:t>2019 </a:t>
            </a:r>
            <a:r>
              <a:rPr lang="en-US" altLang="ja-JP" dirty="0"/>
              <a:t>Jedat Inc.</a:t>
            </a:r>
          </a:p>
        </p:txBody>
      </p:sp>
      <p:sp>
        <p:nvSpPr>
          <p:cNvPr id="4" name="スライド番号プレースホルダー 3"/>
          <p:cNvSpPr>
            <a:spLocks noGrp="1"/>
          </p:cNvSpPr>
          <p:nvPr>
            <p:ph type="sldNum" sz="quarter" idx="12"/>
          </p:nvPr>
        </p:nvSpPr>
        <p:spPr/>
        <p:txBody>
          <a:bodyPr/>
          <a:lstStyle/>
          <a:p>
            <a:fld id="{88151203-A72C-487C-B594-566CAEA203A0}" type="slidenum">
              <a:rPr lang="ja-JP" altLang="en-US" smtClean="0"/>
              <a:pPr/>
              <a:t>7</a:t>
            </a:fld>
            <a:endParaRPr lang="en-US" altLang="ja-JP" dirty="0"/>
          </a:p>
        </p:txBody>
      </p:sp>
      <p:sp>
        <p:nvSpPr>
          <p:cNvPr id="11" name="右矢印 10"/>
          <p:cNvSpPr/>
          <p:nvPr/>
        </p:nvSpPr>
        <p:spPr bwMode="auto">
          <a:xfrm>
            <a:off x="7742929" y="3415536"/>
            <a:ext cx="216024" cy="576064"/>
          </a:xfrm>
          <a:prstGeom prst="rightArrow">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w="95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ja-JP" altLang="en-US" dirty="0" smtClean="0">
              <a:solidFill>
                <a:srgbClr val="000000"/>
              </a:solidFill>
            </a:endParaRPr>
          </a:p>
        </p:txBody>
      </p:sp>
      <p:sp>
        <p:nvSpPr>
          <p:cNvPr id="12" name="右矢印 11"/>
          <p:cNvSpPr/>
          <p:nvPr/>
        </p:nvSpPr>
        <p:spPr bwMode="auto">
          <a:xfrm>
            <a:off x="4295800" y="3395572"/>
            <a:ext cx="216024" cy="576064"/>
          </a:xfrm>
          <a:prstGeom prst="rightArrow">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w="95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ja-JP" altLang="en-US" dirty="0" smtClean="0">
              <a:solidFill>
                <a:srgbClr val="000000"/>
              </a:solidFill>
            </a:endParaRPr>
          </a:p>
        </p:txBody>
      </p:sp>
      <p:grpSp>
        <p:nvGrpSpPr>
          <p:cNvPr id="13" name="グループ化 12"/>
          <p:cNvGrpSpPr/>
          <p:nvPr/>
        </p:nvGrpSpPr>
        <p:grpSpPr>
          <a:xfrm>
            <a:off x="6869632" y="4825289"/>
            <a:ext cx="1196410" cy="648829"/>
            <a:chOff x="6905886" y="2843291"/>
            <a:chExt cx="1196410" cy="648829"/>
          </a:xfrm>
        </p:grpSpPr>
        <p:cxnSp>
          <p:nvCxnSpPr>
            <p:cNvPr id="14" name="直線コネクタ 13"/>
            <p:cNvCxnSpPr/>
            <p:nvPr/>
          </p:nvCxnSpPr>
          <p:spPr>
            <a:xfrm flipV="1">
              <a:off x="7306411" y="3081678"/>
              <a:ext cx="625994" cy="24984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テキスト ボックス 14"/>
            <p:cNvSpPr txBox="1"/>
            <p:nvPr/>
          </p:nvSpPr>
          <p:spPr>
            <a:xfrm>
              <a:off x="7755659" y="3064548"/>
              <a:ext cx="346637" cy="246221"/>
            </a:xfrm>
            <a:prstGeom prst="rect">
              <a:avLst/>
            </a:prstGeom>
            <a:noFill/>
          </p:spPr>
          <p:txBody>
            <a:bodyPr wrap="square" rtlCol="0">
              <a:spAutoFit/>
            </a:bodyPr>
            <a:lstStyle/>
            <a:p>
              <a:r>
                <a:rPr kumimoji="1" lang="ja-JP" altLang="en-US" sz="1000" dirty="0">
                  <a:solidFill>
                    <a:srgbClr val="000000"/>
                  </a:solidFill>
                  <a:latin typeface="Cambria" panose="02040503050406030204" pitchFamily="18" charset="0"/>
                </a:rPr>
                <a:t>⊿</a:t>
              </a:r>
              <a:r>
                <a:rPr lang="en-US" altLang="ja-JP" sz="1000" dirty="0">
                  <a:solidFill>
                    <a:srgbClr val="000000"/>
                  </a:solidFill>
                  <a:latin typeface="Cambria" panose="02040503050406030204" pitchFamily="18" charset="0"/>
                </a:rPr>
                <a:t>I</a:t>
              </a:r>
              <a:endParaRPr kumimoji="1" lang="ja-JP" altLang="en-US" sz="1000" dirty="0">
                <a:solidFill>
                  <a:srgbClr val="000000"/>
                </a:solidFill>
                <a:latin typeface="Cambria" panose="02040503050406030204" pitchFamily="18" charset="0"/>
              </a:endParaRPr>
            </a:p>
          </p:txBody>
        </p:sp>
        <p:sp>
          <p:nvSpPr>
            <p:cNvPr id="16" name="テキスト ボックス 15"/>
            <p:cNvSpPr txBox="1"/>
            <p:nvPr/>
          </p:nvSpPr>
          <p:spPr>
            <a:xfrm>
              <a:off x="7438211" y="3245899"/>
              <a:ext cx="396006" cy="246221"/>
            </a:xfrm>
            <a:prstGeom prst="rect">
              <a:avLst/>
            </a:prstGeom>
            <a:noFill/>
          </p:spPr>
          <p:txBody>
            <a:bodyPr wrap="square" rtlCol="0">
              <a:spAutoFit/>
            </a:bodyPr>
            <a:lstStyle/>
            <a:p>
              <a:r>
                <a:rPr kumimoji="1" lang="ja-JP" altLang="en-US" sz="1000" dirty="0">
                  <a:solidFill>
                    <a:srgbClr val="000000"/>
                  </a:solidFill>
                  <a:latin typeface="Cambria" panose="02040503050406030204" pitchFamily="18" charset="0"/>
                </a:rPr>
                <a:t>⊿</a:t>
              </a:r>
              <a:r>
                <a:rPr kumimoji="1" lang="en-US" altLang="ja-JP" sz="1000" dirty="0">
                  <a:solidFill>
                    <a:srgbClr val="000000"/>
                  </a:solidFill>
                  <a:latin typeface="Cambria" panose="02040503050406030204" pitchFamily="18" charset="0"/>
                </a:rPr>
                <a:t>V</a:t>
              </a:r>
              <a:endParaRPr kumimoji="1" lang="ja-JP" altLang="en-US" sz="1000" dirty="0">
                <a:solidFill>
                  <a:srgbClr val="000000"/>
                </a:solidFill>
                <a:latin typeface="Cambria" panose="02040503050406030204" pitchFamily="18" charset="0"/>
              </a:endParaRPr>
            </a:p>
          </p:txBody>
        </p:sp>
        <p:cxnSp>
          <p:nvCxnSpPr>
            <p:cNvPr id="17" name="直線コネクタ 16"/>
            <p:cNvCxnSpPr/>
            <p:nvPr/>
          </p:nvCxnSpPr>
          <p:spPr>
            <a:xfrm>
              <a:off x="7406018" y="3290269"/>
              <a:ext cx="41900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a:off x="7821280" y="3122948"/>
              <a:ext cx="0" cy="16732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円/楕円 18"/>
            <p:cNvSpPr/>
            <p:nvPr/>
          </p:nvSpPr>
          <p:spPr>
            <a:xfrm>
              <a:off x="7390782" y="3264031"/>
              <a:ext cx="45719" cy="45719"/>
            </a:xfrm>
            <a:prstGeom prst="ellipse">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rgbClr val="FFFFFF"/>
                </a:solidFill>
              </a:endParaRPr>
            </a:p>
          </p:txBody>
        </p:sp>
        <p:sp>
          <p:nvSpPr>
            <p:cNvPr id="20" name="円/楕円 19"/>
            <p:cNvSpPr/>
            <p:nvPr/>
          </p:nvSpPr>
          <p:spPr>
            <a:xfrm>
              <a:off x="7797182" y="3105281"/>
              <a:ext cx="45719" cy="45719"/>
            </a:xfrm>
            <a:prstGeom prst="ellipse">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rgbClr val="FFFFFF"/>
                </a:solidFill>
              </a:endParaRPr>
            </a:p>
          </p:txBody>
        </p:sp>
        <p:sp>
          <p:nvSpPr>
            <p:cNvPr id="21" name="テキスト ボックス 20"/>
            <p:cNvSpPr txBox="1"/>
            <p:nvPr/>
          </p:nvSpPr>
          <p:spPr>
            <a:xfrm>
              <a:off x="6905886" y="2916326"/>
              <a:ext cx="764368" cy="246221"/>
            </a:xfrm>
            <a:prstGeom prst="rect">
              <a:avLst/>
            </a:prstGeom>
            <a:noFill/>
          </p:spPr>
          <p:txBody>
            <a:bodyPr wrap="square" rtlCol="0">
              <a:spAutoFit/>
            </a:bodyPr>
            <a:lstStyle/>
            <a:p>
              <a:r>
                <a:rPr kumimoji="1" lang="en-US" altLang="ja-JP" sz="1000" dirty="0">
                  <a:solidFill>
                    <a:srgbClr val="0000FF"/>
                  </a:solidFill>
                  <a:latin typeface="Cambria" panose="02040503050406030204" pitchFamily="18" charset="0"/>
                </a:rPr>
                <a:t>P</a:t>
              </a:r>
              <a:r>
                <a:rPr kumimoji="1" lang="ja-JP" altLang="en-US" sz="1000" dirty="0">
                  <a:solidFill>
                    <a:srgbClr val="0000FF"/>
                  </a:solidFill>
                  <a:latin typeface="Cambria" panose="02040503050406030204" pitchFamily="18" charset="0"/>
                </a:rPr>
                <a:t>（</a:t>
              </a:r>
              <a:r>
                <a:rPr kumimoji="1" lang="en-US" altLang="ja-JP" sz="1000" dirty="0">
                  <a:solidFill>
                    <a:srgbClr val="0000FF"/>
                  </a:solidFill>
                  <a:latin typeface="Cambria" panose="02040503050406030204" pitchFamily="18" charset="0"/>
                </a:rPr>
                <a:t>gd</a:t>
              </a:r>
              <a:r>
                <a:rPr kumimoji="1" lang="ja-JP" altLang="en-US" sz="1000" dirty="0">
                  <a:solidFill>
                    <a:srgbClr val="0000FF"/>
                  </a:solidFill>
                  <a:latin typeface="Cambria" panose="02040503050406030204" pitchFamily="18" charset="0"/>
                </a:rPr>
                <a:t>）</a:t>
              </a:r>
              <a:r>
                <a:rPr kumimoji="1" lang="en-US" altLang="ja-JP" sz="1000" dirty="0">
                  <a:solidFill>
                    <a:srgbClr val="000000"/>
                  </a:solidFill>
                  <a:latin typeface="Cambria" panose="02040503050406030204" pitchFamily="18" charset="0"/>
                </a:rPr>
                <a:t>=</a:t>
              </a:r>
              <a:endParaRPr kumimoji="1" lang="ja-JP" altLang="en-US" sz="1000" dirty="0">
                <a:solidFill>
                  <a:srgbClr val="000000"/>
                </a:solidFill>
                <a:latin typeface="Cambria" panose="02040503050406030204" pitchFamily="18" charset="0"/>
              </a:endParaRPr>
            </a:p>
          </p:txBody>
        </p:sp>
        <p:sp>
          <p:nvSpPr>
            <p:cNvPr id="22" name="テキスト ボックス 21"/>
            <p:cNvSpPr txBox="1"/>
            <p:nvPr/>
          </p:nvSpPr>
          <p:spPr>
            <a:xfrm>
              <a:off x="7381950" y="2843291"/>
              <a:ext cx="346637" cy="246221"/>
            </a:xfrm>
            <a:prstGeom prst="rect">
              <a:avLst/>
            </a:prstGeom>
            <a:noFill/>
          </p:spPr>
          <p:txBody>
            <a:bodyPr wrap="square" rtlCol="0">
              <a:spAutoFit/>
            </a:bodyPr>
            <a:lstStyle/>
            <a:p>
              <a:r>
                <a:rPr kumimoji="1" lang="ja-JP" altLang="en-US" sz="1000" dirty="0">
                  <a:solidFill>
                    <a:srgbClr val="000000"/>
                  </a:solidFill>
                  <a:latin typeface="Cambria" panose="02040503050406030204" pitchFamily="18" charset="0"/>
                </a:rPr>
                <a:t>⊿</a:t>
              </a:r>
              <a:r>
                <a:rPr lang="en-US" altLang="ja-JP" sz="1000" dirty="0">
                  <a:solidFill>
                    <a:srgbClr val="000000"/>
                  </a:solidFill>
                  <a:latin typeface="Cambria" panose="02040503050406030204" pitchFamily="18" charset="0"/>
                </a:rPr>
                <a:t>I</a:t>
              </a:r>
              <a:endParaRPr kumimoji="1" lang="ja-JP" altLang="en-US" sz="1000" dirty="0">
                <a:solidFill>
                  <a:srgbClr val="000000"/>
                </a:solidFill>
                <a:latin typeface="Cambria" panose="02040503050406030204" pitchFamily="18" charset="0"/>
              </a:endParaRPr>
            </a:p>
          </p:txBody>
        </p:sp>
        <p:sp>
          <p:nvSpPr>
            <p:cNvPr id="23" name="テキスト ボックス 22"/>
            <p:cNvSpPr txBox="1"/>
            <p:nvPr/>
          </p:nvSpPr>
          <p:spPr>
            <a:xfrm>
              <a:off x="7381070" y="3003892"/>
              <a:ext cx="412372" cy="246221"/>
            </a:xfrm>
            <a:prstGeom prst="rect">
              <a:avLst/>
            </a:prstGeom>
            <a:noFill/>
          </p:spPr>
          <p:txBody>
            <a:bodyPr wrap="square" rtlCol="0">
              <a:spAutoFit/>
            </a:bodyPr>
            <a:lstStyle/>
            <a:p>
              <a:r>
                <a:rPr kumimoji="1" lang="ja-JP" altLang="en-US" sz="1000" dirty="0">
                  <a:solidFill>
                    <a:srgbClr val="000000"/>
                  </a:solidFill>
                  <a:latin typeface="Cambria" panose="02040503050406030204" pitchFamily="18" charset="0"/>
                </a:rPr>
                <a:t>⊿</a:t>
              </a:r>
              <a:r>
                <a:rPr kumimoji="1" lang="en-US" altLang="ja-JP" sz="1000" dirty="0">
                  <a:solidFill>
                    <a:srgbClr val="000000"/>
                  </a:solidFill>
                  <a:latin typeface="Cambria" panose="02040503050406030204" pitchFamily="18" charset="0"/>
                </a:rPr>
                <a:t>V</a:t>
              </a:r>
              <a:endParaRPr kumimoji="1" lang="ja-JP" altLang="en-US" sz="1000" dirty="0">
                <a:solidFill>
                  <a:srgbClr val="000000"/>
                </a:solidFill>
                <a:latin typeface="Cambria" panose="02040503050406030204" pitchFamily="18" charset="0"/>
              </a:endParaRPr>
            </a:p>
          </p:txBody>
        </p:sp>
        <p:cxnSp>
          <p:nvCxnSpPr>
            <p:cNvPr id="24" name="直線コネクタ 23"/>
            <p:cNvCxnSpPr/>
            <p:nvPr/>
          </p:nvCxnSpPr>
          <p:spPr>
            <a:xfrm>
              <a:off x="7428565" y="3048158"/>
              <a:ext cx="24866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25" name="図 24"/>
          <p:cNvPicPr>
            <a:picLocks noChangeAspect="1"/>
          </p:cNvPicPr>
          <p:nvPr/>
        </p:nvPicPr>
        <p:blipFill>
          <a:blip r:embed="rId3"/>
          <a:stretch>
            <a:fillRect/>
          </a:stretch>
        </p:blipFill>
        <p:spPr>
          <a:xfrm>
            <a:off x="8029870" y="2679347"/>
            <a:ext cx="2974454" cy="2079082"/>
          </a:xfrm>
          <a:prstGeom prst="rect">
            <a:avLst/>
          </a:prstGeom>
        </p:spPr>
      </p:pic>
      <p:sp>
        <p:nvSpPr>
          <p:cNvPr id="26" name="テキスト ボックス 25"/>
          <p:cNvSpPr txBox="1"/>
          <p:nvPr/>
        </p:nvSpPr>
        <p:spPr>
          <a:xfrm>
            <a:off x="9952433" y="2492897"/>
            <a:ext cx="1051891" cy="276999"/>
          </a:xfrm>
          <a:prstGeom prst="rect">
            <a:avLst/>
          </a:prstGeom>
          <a:noFill/>
        </p:spPr>
        <p:txBody>
          <a:bodyPr wrap="none" rtlCol="0">
            <a:spAutoFit/>
          </a:bodyPr>
          <a:lstStyle/>
          <a:p>
            <a:r>
              <a:rPr kumimoji="1" lang="en-US" altLang="ja-JP" sz="1200" dirty="0">
                <a:solidFill>
                  <a:srgbClr val="000000"/>
                </a:solidFill>
                <a:latin typeface="Cambria" panose="02040503050406030204" pitchFamily="18" charset="0"/>
              </a:rPr>
              <a:t>W is changed</a:t>
            </a:r>
            <a:endParaRPr kumimoji="1" lang="ja-JP" altLang="en-US" sz="1200" dirty="0">
              <a:solidFill>
                <a:srgbClr val="000000"/>
              </a:solidFill>
              <a:latin typeface="Cambria" panose="02040503050406030204" pitchFamily="18" charset="0"/>
            </a:endParaRPr>
          </a:p>
        </p:txBody>
      </p:sp>
      <p:sp>
        <p:nvSpPr>
          <p:cNvPr id="27" name="テキスト ボックス 26"/>
          <p:cNvSpPr txBox="1"/>
          <p:nvPr/>
        </p:nvSpPr>
        <p:spPr>
          <a:xfrm>
            <a:off x="8203573" y="4797152"/>
            <a:ext cx="3159711" cy="523220"/>
          </a:xfrm>
          <a:prstGeom prst="rect">
            <a:avLst/>
          </a:prstGeom>
          <a:noFill/>
        </p:spPr>
        <p:txBody>
          <a:bodyPr wrap="none" rtlCol="0">
            <a:spAutoFit/>
          </a:bodyPr>
          <a:lstStyle/>
          <a:p>
            <a:r>
              <a:rPr kumimoji="1" lang="en-US" altLang="ja-JP" sz="1400" dirty="0">
                <a:solidFill>
                  <a:srgbClr val="000000"/>
                </a:solidFill>
                <a:latin typeface="Cambria" panose="02040503050406030204" pitchFamily="18" charset="0"/>
              </a:rPr>
              <a:t>Derive the lower limit Vds’ based on gd</a:t>
            </a:r>
          </a:p>
          <a:p>
            <a:r>
              <a:rPr kumimoji="1" lang="en-US" altLang="ja-JP" sz="1400" dirty="0">
                <a:solidFill>
                  <a:srgbClr val="000000"/>
                </a:solidFill>
                <a:latin typeface="Cambria" panose="02040503050406030204" pitchFamily="18" charset="0"/>
              </a:rPr>
              <a:t>Vds&gt;Vgs-Vth</a:t>
            </a:r>
            <a:r>
              <a:rPr kumimoji="1" lang="ja-JP" altLang="en-US" sz="1400" dirty="0">
                <a:solidFill>
                  <a:srgbClr val="000000"/>
                </a:solidFill>
                <a:latin typeface="Cambria" panose="02040503050406030204" pitchFamily="18" charset="0"/>
              </a:rPr>
              <a:t> ∴</a:t>
            </a:r>
            <a:r>
              <a:rPr kumimoji="1" lang="en-US" altLang="ja-JP" sz="1400" dirty="0">
                <a:solidFill>
                  <a:srgbClr val="000000"/>
                </a:solidFill>
                <a:latin typeface="Cambria" panose="02040503050406030204" pitchFamily="18" charset="0"/>
              </a:rPr>
              <a:t>Saturation Region</a:t>
            </a:r>
            <a:endParaRPr kumimoji="1" lang="ja-JP" altLang="en-US" sz="1400" dirty="0">
              <a:solidFill>
                <a:srgbClr val="000000"/>
              </a:solidFill>
              <a:latin typeface="Cambria" panose="02040503050406030204" pitchFamily="18" charset="0"/>
            </a:endParaRPr>
          </a:p>
        </p:txBody>
      </p:sp>
      <p:pic>
        <p:nvPicPr>
          <p:cNvPr id="28" name="図 27"/>
          <p:cNvPicPr>
            <a:picLocks noChangeAspect="1"/>
          </p:cNvPicPr>
          <p:nvPr/>
        </p:nvPicPr>
        <p:blipFill>
          <a:blip r:embed="rId4"/>
          <a:stretch>
            <a:fillRect/>
          </a:stretch>
        </p:blipFill>
        <p:spPr>
          <a:xfrm>
            <a:off x="9293676" y="3381476"/>
            <a:ext cx="1582674" cy="930985"/>
          </a:xfrm>
          <a:prstGeom prst="rect">
            <a:avLst/>
          </a:prstGeom>
        </p:spPr>
      </p:pic>
      <p:pic>
        <p:nvPicPr>
          <p:cNvPr id="29" name="図 28"/>
          <p:cNvPicPr>
            <a:picLocks noChangeAspect="1"/>
          </p:cNvPicPr>
          <p:nvPr/>
        </p:nvPicPr>
        <p:blipFill>
          <a:blip r:embed="rId5"/>
          <a:stretch>
            <a:fillRect/>
          </a:stretch>
        </p:blipFill>
        <p:spPr>
          <a:xfrm>
            <a:off x="4556168" y="2691092"/>
            <a:ext cx="2976456" cy="2089533"/>
          </a:xfrm>
          <a:prstGeom prst="rect">
            <a:avLst/>
          </a:prstGeom>
        </p:spPr>
      </p:pic>
      <p:sp>
        <p:nvSpPr>
          <p:cNvPr id="30" name="テキスト ボックス 29"/>
          <p:cNvSpPr txBox="1"/>
          <p:nvPr/>
        </p:nvSpPr>
        <p:spPr>
          <a:xfrm>
            <a:off x="4643187" y="4829297"/>
            <a:ext cx="2398221" cy="523220"/>
          </a:xfrm>
          <a:prstGeom prst="rect">
            <a:avLst/>
          </a:prstGeom>
          <a:noFill/>
        </p:spPr>
        <p:txBody>
          <a:bodyPr wrap="none" rtlCol="0">
            <a:spAutoFit/>
          </a:bodyPr>
          <a:lstStyle/>
          <a:p>
            <a:r>
              <a:rPr kumimoji="1" lang="en-US" altLang="ja-JP" sz="1400" dirty="0">
                <a:solidFill>
                  <a:srgbClr val="000000"/>
                </a:solidFill>
                <a:latin typeface="Cambria" panose="02040503050406030204" pitchFamily="18" charset="0"/>
              </a:rPr>
              <a:t>Reference Point of gd</a:t>
            </a:r>
            <a:r>
              <a:rPr kumimoji="1" lang="ja-JP" altLang="en-US" sz="1400" dirty="0">
                <a:solidFill>
                  <a:srgbClr val="000000"/>
                </a:solidFill>
                <a:latin typeface="Cambria" panose="02040503050406030204" pitchFamily="18" charset="0"/>
              </a:rPr>
              <a:t>（</a:t>
            </a:r>
            <a:r>
              <a:rPr kumimoji="1" lang="en-US" altLang="ja-JP" sz="1400" dirty="0">
                <a:solidFill>
                  <a:srgbClr val="000000"/>
                </a:solidFill>
                <a:latin typeface="Cambria" panose="02040503050406030204" pitchFamily="18" charset="0"/>
              </a:rPr>
              <a:t>slope</a:t>
            </a:r>
            <a:r>
              <a:rPr kumimoji="1" lang="ja-JP" altLang="en-US" sz="1400" dirty="0">
                <a:solidFill>
                  <a:srgbClr val="000000"/>
                </a:solidFill>
                <a:latin typeface="Cambria" panose="02040503050406030204" pitchFamily="18" charset="0"/>
              </a:rPr>
              <a:t>）</a:t>
            </a:r>
            <a:endParaRPr kumimoji="1" lang="en-US" altLang="ja-JP" sz="1400" dirty="0">
              <a:solidFill>
                <a:srgbClr val="000000"/>
              </a:solidFill>
              <a:latin typeface="Cambria" panose="02040503050406030204" pitchFamily="18" charset="0"/>
            </a:endParaRPr>
          </a:p>
          <a:p>
            <a:r>
              <a:rPr kumimoji="1" lang="en-US" altLang="ja-JP" sz="1400" dirty="0">
                <a:solidFill>
                  <a:srgbClr val="000000"/>
                </a:solidFill>
                <a:latin typeface="Cambria" panose="02040503050406030204" pitchFamily="18" charset="0"/>
              </a:rPr>
              <a:t>Vds=Vgs</a:t>
            </a:r>
            <a:r>
              <a:rPr kumimoji="1" lang="ja-JP" altLang="en-US" sz="1400" dirty="0">
                <a:solidFill>
                  <a:srgbClr val="000000"/>
                </a:solidFill>
                <a:latin typeface="Cambria" panose="02040503050406030204" pitchFamily="18" charset="0"/>
              </a:rPr>
              <a:t>  ∴</a:t>
            </a:r>
            <a:r>
              <a:rPr kumimoji="1" lang="en-US" altLang="ja-JP" sz="1400" dirty="0">
                <a:solidFill>
                  <a:srgbClr val="000000"/>
                </a:solidFill>
                <a:latin typeface="Cambria" panose="02040503050406030204" pitchFamily="18" charset="0"/>
              </a:rPr>
              <a:t>Saturation Region</a:t>
            </a:r>
            <a:endParaRPr kumimoji="1" lang="ja-JP" altLang="en-US" sz="1400" dirty="0">
              <a:solidFill>
                <a:srgbClr val="000000"/>
              </a:solidFill>
              <a:latin typeface="Cambria" panose="02040503050406030204" pitchFamily="18" charset="0"/>
            </a:endParaRPr>
          </a:p>
        </p:txBody>
      </p:sp>
      <p:sp>
        <p:nvSpPr>
          <p:cNvPr id="31" name="テキスト ボックス 30"/>
          <p:cNvSpPr txBox="1"/>
          <p:nvPr/>
        </p:nvSpPr>
        <p:spPr>
          <a:xfrm>
            <a:off x="6500462" y="2512667"/>
            <a:ext cx="1051891" cy="276999"/>
          </a:xfrm>
          <a:prstGeom prst="rect">
            <a:avLst/>
          </a:prstGeom>
          <a:noFill/>
        </p:spPr>
        <p:txBody>
          <a:bodyPr wrap="none" rtlCol="0">
            <a:spAutoFit/>
          </a:bodyPr>
          <a:lstStyle/>
          <a:p>
            <a:r>
              <a:rPr kumimoji="1" lang="en-US" altLang="ja-JP" sz="1200" dirty="0">
                <a:solidFill>
                  <a:srgbClr val="000000"/>
                </a:solidFill>
                <a:latin typeface="Cambria" panose="02040503050406030204" pitchFamily="18" charset="0"/>
              </a:rPr>
              <a:t>W is changed</a:t>
            </a:r>
            <a:endParaRPr kumimoji="1" lang="ja-JP" altLang="en-US" sz="1200" dirty="0">
              <a:solidFill>
                <a:srgbClr val="000000"/>
              </a:solidFill>
              <a:latin typeface="Cambria" panose="02040503050406030204" pitchFamily="18" charset="0"/>
            </a:endParaRPr>
          </a:p>
        </p:txBody>
      </p:sp>
      <p:pic>
        <p:nvPicPr>
          <p:cNvPr id="32" name="図 31"/>
          <p:cNvPicPr>
            <a:picLocks noChangeAspect="1"/>
          </p:cNvPicPr>
          <p:nvPr/>
        </p:nvPicPr>
        <p:blipFill>
          <a:blip r:embed="rId6"/>
          <a:stretch>
            <a:fillRect/>
          </a:stretch>
        </p:blipFill>
        <p:spPr>
          <a:xfrm>
            <a:off x="6001589" y="3427203"/>
            <a:ext cx="1416269" cy="871550"/>
          </a:xfrm>
          <a:prstGeom prst="rect">
            <a:avLst/>
          </a:prstGeom>
        </p:spPr>
      </p:pic>
      <p:pic>
        <p:nvPicPr>
          <p:cNvPr id="33" name="図 32"/>
          <p:cNvPicPr>
            <a:picLocks noChangeAspect="1"/>
          </p:cNvPicPr>
          <p:nvPr/>
        </p:nvPicPr>
        <p:blipFill>
          <a:blip r:embed="rId7"/>
          <a:stretch>
            <a:fillRect/>
          </a:stretch>
        </p:blipFill>
        <p:spPr>
          <a:xfrm>
            <a:off x="1001262" y="2679347"/>
            <a:ext cx="2983888" cy="2014504"/>
          </a:xfrm>
          <a:prstGeom prst="rect">
            <a:avLst/>
          </a:prstGeom>
        </p:spPr>
      </p:pic>
      <p:sp>
        <p:nvSpPr>
          <p:cNvPr id="34" name="テキスト ボックス 33"/>
          <p:cNvSpPr txBox="1"/>
          <p:nvPr/>
        </p:nvSpPr>
        <p:spPr>
          <a:xfrm>
            <a:off x="1001262" y="4829298"/>
            <a:ext cx="3215496" cy="523220"/>
          </a:xfrm>
          <a:prstGeom prst="rect">
            <a:avLst/>
          </a:prstGeom>
          <a:noFill/>
        </p:spPr>
        <p:txBody>
          <a:bodyPr wrap="none" rtlCol="0">
            <a:spAutoFit/>
          </a:bodyPr>
          <a:lstStyle/>
          <a:p>
            <a:r>
              <a:rPr kumimoji="1" lang="en-US" altLang="ja-JP" sz="1400" dirty="0">
                <a:solidFill>
                  <a:srgbClr val="000000"/>
                </a:solidFill>
                <a:latin typeface="Cambria" panose="02040503050406030204" pitchFamily="18" charset="0"/>
              </a:rPr>
              <a:t>Point that acquired Vgs</a:t>
            </a:r>
            <a:r>
              <a:rPr kumimoji="1" lang="ja-JP" altLang="en-US" sz="1400" dirty="0" smtClean="0">
                <a:solidFill>
                  <a:srgbClr val="000000"/>
                </a:solidFill>
                <a:latin typeface="Cambria" panose="02040503050406030204" pitchFamily="18" charset="0"/>
              </a:rPr>
              <a:t>（</a:t>
            </a:r>
            <a:r>
              <a:rPr kumimoji="1" lang="en-US" altLang="ja-JP" sz="1400" dirty="0" smtClean="0">
                <a:solidFill>
                  <a:srgbClr val="000000"/>
                </a:solidFill>
                <a:latin typeface="Cambria" panose="02040503050406030204" pitchFamily="18" charset="0"/>
              </a:rPr>
              <a:t>Designability</a:t>
            </a:r>
            <a:r>
              <a:rPr kumimoji="1" lang="ja-JP" altLang="en-US" sz="1400" dirty="0" smtClean="0">
                <a:solidFill>
                  <a:srgbClr val="000000"/>
                </a:solidFill>
                <a:latin typeface="Cambria" panose="02040503050406030204" pitchFamily="18" charset="0"/>
              </a:rPr>
              <a:t>）</a:t>
            </a:r>
            <a:endParaRPr kumimoji="1" lang="en-US" altLang="ja-JP" sz="1400" dirty="0">
              <a:solidFill>
                <a:srgbClr val="000000"/>
              </a:solidFill>
              <a:latin typeface="Cambria" panose="02040503050406030204" pitchFamily="18" charset="0"/>
            </a:endParaRPr>
          </a:p>
          <a:p>
            <a:r>
              <a:rPr kumimoji="1" lang="en-US" altLang="ja-JP" sz="1400" dirty="0">
                <a:solidFill>
                  <a:srgbClr val="000000"/>
                </a:solidFill>
                <a:latin typeface="Cambria" panose="02040503050406030204" pitchFamily="18" charset="0"/>
              </a:rPr>
              <a:t>Vds&gt;Vgs-Vth </a:t>
            </a:r>
            <a:r>
              <a:rPr kumimoji="1" lang="ja-JP" altLang="en-US" sz="1400" dirty="0">
                <a:solidFill>
                  <a:srgbClr val="000000"/>
                </a:solidFill>
                <a:latin typeface="Cambria" panose="02040503050406030204" pitchFamily="18" charset="0"/>
              </a:rPr>
              <a:t> ∴</a:t>
            </a:r>
            <a:r>
              <a:rPr kumimoji="1" lang="en-US" altLang="ja-JP" sz="1400" dirty="0">
                <a:solidFill>
                  <a:srgbClr val="000000"/>
                </a:solidFill>
                <a:latin typeface="Cambria" panose="02040503050406030204" pitchFamily="18" charset="0"/>
              </a:rPr>
              <a:t>Saturation Region</a:t>
            </a:r>
            <a:endParaRPr kumimoji="1" lang="ja-JP" altLang="en-US" sz="1400" dirty="0">
              <a:solidFill>
                <a:srgbClr val="000000"/>
              </a:solidFill>
              <a:latin typeface="Cambria" panose="02040503050406030204" pitchFamily="18" charset="0"/>
            </a:endParaRPr>
          </a:p>
        </p:txBody>
      </p:sp>
      <p:pic>
        <p:nvPicPr>
          <p:cNvPr id="35" name="図 34"/>
          <p:cNvPicPr>
            <a:picLocks noChangeAspect="1"/>
          </p:cNvPicPr>
          <p:nvPr/>
        </p:nvPicPr>
        <p:blipFill>
          <a:blip r:embed="rId8"/>
          <a:stretch>
            <a:fillRect/>
          </a:stretch>
        </p:blipFill>
        <p:spPr>
          <a:xfrm>
            <a:off x="2364660" y="3392080"/>
            <a:ext cx="1498843" cy="915566"/>
          </a:xfrm>
          <a:prstGeom prst="rect">
            <a:avLst/>
          </a:prstGeom>
        </p:spPr>
      </p:pic>
      <p:sp>
        <p:nvSpPr>
          <p:cNvPr id="36" name="テキスト ボックス 35"/>
          <p:cNvSpPr txBox="1"/>
          <p:nvPr/>
        </p:nvSpPr>
        <p:spPr>
          <a:xfrm>
            <a:off x="911424" y="1052740"/>
            <a:ext cx="10451860" cy="1200329"/>
          </a:xfrm>
          <a:prstGeom prst="rect">
            <a:avLst/>
          </a:prstGeom>
          <a:noFill/>
        </p:spPr>
        <p:txBody>
          <a:bodyPr wrap="square" rtlCol="0">
            <a:spAutoFit/>
          </a:bodyPr>
          <a:lstStyle/>
          <a:p>
            <a:r>
              <a:rPr kumimoji="1" lang="ja-JP" altLang="en-US" dirty="0"/>
              <a:t>■　</a:t>
            </a:r>
            <a:r>
              <a:rPr kumimoji="1" lang="en-US" altLang="ja-JP" dirty="0" smtClean="0"/>
              <a:t>Each transistor starts from Vds=Vdd</a:t>
            </a:r>
            <a:endParaRPr kumimoji="1" lang="en-US" altLang="ja-JP" dirty="0"/>
          </a:p>
          <a:p>
            <a:r>
              <a:rPr kumimoji="1" lang="ja-JP" altLang="en-US" dirty="0"/>
              <a:t>■　</a:t>
            </a:r>
            <a:r>
              <a:rPr kumimoji="1" lang="en-US" altLang="ja-JP" dirty="0" smtClean="0"/>
              <a:t>Valuable Vds of each transistor should be lower than Vdd under the condition of saturation </a:t>
            </a:r>
          </a:p>
          <a:p>
            <a:r>
              <a:rPr kumimoji="1" lang="en-US" altLang="ja-JP" dirty="0"/>
              <a:t> </a:t>
            </a:r>
            <a:r>
              <a:rPr kumimoji="1" lang="en-US" altLang="ja-JP" dirty="0" smtClean="0"/>
              <a:t>     and reasonable gd slope  </a:t>
            </a:r>
            <a:endParaRPr kumimoji="1" lang="en-US" altLang="ja-JP" dirty="0"/>
          </a:p>
          <a:p>
            <a:endParaRPr kumimoji="1" lang="ja-JP" altLang="en-US" dirty="0"/>
          </a:p>
        </p:txBody>
      </p:sp>
    </p:spTree>
    <p:extLst>
      <p:ext uri="{BB962C8B-B14F-4D97-AF65-F5344CB8AC3E}">
        <p14:creationId xmlns:p14="http://schemas.microsoft.com/office/powerpoint/2010/main" val="34722351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p:cNvSpPr>
            <a:spLocks noGrp="1"/>
          </p:cNvSpPr>
          <p:nvPr>
            <p:ph type="ftr" sz="quarter" idx="11"/>
          </p:nvPr>
        </p:nvSpPr>
        <p:spPr/>
        <p:txBody>
          <a:bodyPr/>
          <a:lstStyle/>
          <a:p>
            <a:r>
              <a:rPr lang="en-US" altLang="ja-JP" dirty="0" smtClean="0">
                <a:solidFill>
                  <a:srgbClr val="000000"/>
                </a:solidFill>
              </a:rPr>
              <a:t>Copyright 2019 Jedat Inc.</a:t>
            </a:r>
            <a:endParaRPr lang="en-US" altLang="ja-JP" dirty="0">
              <a:solidFill>
                <a:srgbClr val="000000"/>
              </a:solidFill>
            </a:endParaRPr>
          </a:p>
        </p:txBody>
      </p:sp>
      <p:sp>
        <p:nvSpPr>
          <p:cNvPr id="5" name="スライド番号プレースホルダー 4"/>
          <p:cNvSpPr>
            <a:spLocks noGrp="1"/>
          </p:cNvSpPr>
          <p:nvPr>
            <p:ph type="sldNum" sz="quarter" idx="12"/>
          </p:nvPr>
        </p:nvSpPr>
        <p:spPr/>
        <p:txBody>
          <a:bodyPr/>
          <a:lstStyle/>
          <a:p>
            <a:fld id="{88151203-A72C-487C-B594-566CAEA203A0}" type="slidenum">
              <a:rPr lang="ja-JP" altLang="en-US" smtClean="0">
                <a:solidFill>
                  <a:srgbClr val="000000"/>
                </a:solidFill>
              </a:rPr>
              <a:pPr/>
              <a:t>8</a:t>
            </a:fld>
            <a:endParaRPr lang="en-US" altLang="ja-JP" dirty="0">
              <a:solidFill>
                <a:srgbClr val="000000"/>
              </a:solidFill>
            </a:endParaRPr>
          </a:p>
        </p:txBody>
      </p:sp>
      <p:pic>
        <p:nvPicPr>
          <p:cNvPr id="3" name="図 2"/>
          <p:cNvPicPr>
            <a:picLocks noChangeAspect="1"/>
          </p:cNvPicPr>
          <p:nvPr/>
        </p:nvPicPr>
        <p:blipFill>
          <a:blip r:embed="rId3"/>
          <a:stretch>
            <a:fillRect/>
          </a:stretch>
        </p:blipFill>
        <p:spPr>
          <a:xfrm>
            <a:off x="2495600" y="2060849"/>
            <a:ext cx="6836406" cy="4032448"/>
          </a:xfrm>
          <a:prstGeom prst="rect">
            <a:avLst/>
          </a:prstGeom>
        </p:spPr>
      </p:pic>
      <p:sp>
        <p:nvSpPr>
          <p:cNvPr id="13" name="タイトル 1"/>
          <p:cNvSpPr txBox="1">
            <a:spLocks/>
          </p:cNvSpPr>
          <p:nvPr/>
        </p:nvSpPr>
        <p:spPr>
          <a:xfrm>
            <a:off x="623392" y="384715"/>
            <a:ext cx="10801200" cy="530982"/>
          </a:xfrm>
          <a:prstGeom prst="rect">
            <a:avLst/>
          </a:prstGeom>
        </p:spPr>
        <p:txBody>
          <a:bodyPr/>
          <a:lstStyle>
            <a:lvl1pPr algn="l" rtl="0" eaLnBrk="1" fontAlgn="base" hangingPunct="1">
              <a:spcBef>
                <a:spcPct val="0"/>
              </a:spcBef>
              <a:spcAft>
                <a:spcPct val="0"/>
              </a:spcAft>
              <a:defRPr kumimoji="1" sz="3600">
                <a:solidFill>
                  <a:schemeClr val="tx2"/>
                </a:solidFill>
                <a:latin typeface="HGP創英角ｺﾞｼｯｸUB" panose="020B0900000000000000" pitchFamily="50" charset="-128"/>
                <a:ea typeface="HGP創英角ｺﾞｼｯｸUB" panose="020B0900000000000000" pitchFamily="50" charset="-128"/>
                <a:cs typeface="+mj-cs"/>
              </a:defRPr>
            </a:lvl1pPr>
            <a:lvl2pPr algn="l" rtl="0" eaLnBrk="1" fontAlgn="base" hangingPunct="1">
              <a:spcBef>
                <a:spcPct val="0"/>
              </a:spcBef>
              <a:spcAft>
                <a:spcPct val="0"/>
              </a:spcAft>
              <a:defRPr kumimoji="1" sz="4400">
                <a:solidFill>
                  <a:schemeClr val="tx2"/>
                </a:solidFill>
                <a:latin typeface="Times New Roman" pitchFamily="18" charset="0"/>
              </a:defRPr>
            </a:lvl2pPr>
            <a:lvl3pPr algn="l" rtl="0" eaLnBrk="1" fontAlgn="base" hangingPunct="1">
              <a:spcBef>
                <a:spcPct val="0"/>
              </a:spcBef>
              <a:spcAft>
                <a:spcPct val="0"/>
              </a:spcAft>
              <a:defRPr kumimoji="1" sz="4400">
                <a:solidFill>
                  <a:schemeClr val="tx2"/>
                </a:solidFill>
                <a:latin typeface="Times New Roman" pitchFamily="18" charset="0"/>
              </a:defRPr>
            </a:lvl3pPr>
            <a:lvl4pPr algn="l" rtl="0" eaLnBrk="1" fontAlgn="base" hangingPunct="1">
              <a:spcBef>
                <a:spcPct val="0"/>
              </a:spcBef>
              <a:spcAft>
                <a:spcPct val="0"/>
              </a:spcAft>
              <a:defRPr kumimoji="1" sz="4400">
                <a:solidFill>
                  <a:schemeClr val="tx2"/>
                </a:solidFill>
                <a:latin typeface="Times New Roman" pitchFamily="18" charset="0"/>
              </a:defRPr>
            </a:lvl4pPr>
            <a:lvl5pPr algn="l" rtl="0" eaLnBrk="1" fontAlgn="base" hangingPunct="1">
              <a:spcBef>
                <a:spcPct val="0"/>
              </a:spcBef>
              <a:spcAft>
                <a:spcPct val="0"/>
              </a:spcAft>
              <a:defRPr kumimoji="1" sz="4400">
                <a:solidFill>
                  <a:schemeClr val="tx2"/>
                </a:solidFill>
                <a:latin typeface="Times New Roman" pitchFamily="18" charset="0"/>
              </a:defRPr>
            </a:lvl5pPr>
            <a:lvl6pPr marL="457200" algn="l" rtl="0" eaLnBrk="1" fontAlgn="base" hangingPunct="1">
              <a:spcBef>
                <a:spcPct val="0"/>
              </a:spcBef>
              <a:spcAft>
                <a:spcPct val="0"/>
              </a:spcAft>
              <a:defRPr kumimoji="1" sz="4400">
                <a:solidFill>
                  <a:schemeClr val="tx2"/>
                </a:solidFill>
                <a:latin typeface="Times New Roman" pitchFamily="18" charset="0"/>
              </a:defRPr>
            </a:lvl6pPr>
            <a:lvl7pPr marL="914400" algn="l" rtl="0" eaLnBrk="1" fontAlgn="base" hangingPunct="1">
              <a:spcBef>
                <a:spcPct val="0"/>
              </a:spcBef>
              <a:spcAft>
                <a:spcPct val="0"/>
              </a:spcAft>
              <a:defRPr kumimoji="1" sz="4400">
                <a:solidFill>
                  <a:schemeClr val="tx2"/>
                </a:solidFill>
                <a:latin typeface="Times New Roman" pitchFamily="18" charset="0"/>
              </a:defRPr>
            </a:lvl7pPr>
            <a:lvl8pPr marL="1371600" algn="l" rtl="0" eaLnBrk="1" fontAlgn="base" hangingPunct="1">
              <a:spcBef>
                <a:spcPct val="0"/>
              </a:spcBef>
              <a:spcAft>
                <a:spcPct val="0"/>
              </a:spcAft>
              <a:defRPr kumimoji="1" sz="4400">
                <a:solidFill>
                  <a:schemeClr val="tx2"/>
                </a:solidFill>
                <a:latin typeface="Times New Roman" pitchFamily="18" charset="0"/>
              </a:defRPr>
            </a:lvl8pPr>
            <a:lvl9pPr marL="1828800" algn="l" rtl="0" eaLnBrk="1" fontAlgn="base" hangingPunct="1">
              <a:spcBef>
                <a:spcPct val="0"/>
              </a:spcBef>
              <a:spcAft>
                <a:spcPct val="0"/>
              </a:spcAft>
              <a:defRPr kumimoji="1" sz="4400">
                <a:solidFill>
                  <a:schemeClr val="tx2"/>
                </a:solidFill>
                <a:latin typeface="Times New Roman" pitchFamily="18" charset="0"/>
              </a:defRPr>
            </a:lvl9pPr>
          </a:lstStyle>
          <a:p>
            <a:r>
              <a:rPr lang="en-US" altLang="ja-JP" sz="2800" kern="0" dirty="0">
                <a:ea typeface="ＭＳ Ｐゴシック" pitchFamily="50" charset="-128"/>
              </a:rPr>
              <a:t>DC bias setting and</a:t>
            </a:r>
            <a:r>
              <a:rPr lang="ja-JP" altLang="en-US" sz="2800" kern="0" dirty="0">
                <a:ea typeface="ＭＳ Ｐゴシック" pitchFamily="50" charset="-128"/>
              </a:rPr>
              <a:t>　</a:t>
            </a:r>
            <a:r>
              <a:rPr lang="en-US" altLang="ja-JP" sz="2800" kern="0" dirty="0">
                <a:ea typeface="ＭＳ Ｐゴシック" pitchFamily="50" charset="-128"/>
              </a:rPr>
              <a:t>Vds tuning 2</a:t>
            </a:r>
            <a:endParaRPr lang="ja-JP" altLang="en-US" sz="2800" kern="0" dirty="0"/>
          </a:p>
        </p:txBody>
      </p:sp>
      <p:sp>
        <p:nvSpPr>
          <p:cNvPr id="8" name="テキスト ボックス 7"/>
          <p:cNvSpPr txBox="1"/>
          <p:nvPr/>
        </p:nvSpPr>
        <p:spPr>
          <a:xfrm>
            <a:off x="1789598" y="1052736"/>
            <a:ext cx="8238153" cy="923330"/>
          </a:xfrm>
          <a:prstGeom prst="rect">
            <a:avLst/>
          </a:prstGeom>
          <a:noFill/>
        </p:spPr>
        <p:txBody>
          <a:bodyPr wrap="none" rtlCol="0">
            <a:spAutoFit/>
          </a:bodyPr>
          <a:lstStyle/>
          <a:p>
            <a:r>
              <a:rPr kumimoji="1" lang="ja-JP" altLang="en-US" dirty="0" smtClean="0"/>
              <a:t>■</a:t>
            </a:r>
            <a:r>
              <a:rPr kumimoji="1" lang="en-US" altLang="ja-JP" dirty="0" smtClean="0"/>
              <a:t>Bias of </a:t>
            </a:r>
            <a:r>
              <a:rPr kumimoji="1" lang="en-US" altLang="ja-JP" dirty="0"/>
              <a:t>each transistor is automatically adjusted satisfying VDD-GND voltage</a:t>
            </a:r>
            <a:endParaRPr kumimoji="1" lang="en-US" altLang="ja-JP" dirty="0" smtClean="0"/>
          </a:p>
          <a:p>
            <a:r>
              <a:rPr kumimoji="1" lang="ja-JP" altLang="en-US" dirty="0" smtClean="0"/>
              <a:t>■</a:t>
            </a:r>
            <a:r>
              <a:rPr kumimoji="1" lang="en-US" altLang="ja-JP" dirty="0" smtClean="0"/>
              <a:t>This feature is also interactively usable and fast in manually adjustment</a:t>
            </a:r>
          </a:p>
          <a:p>
            <a:r>
              <a:rPr kumimoji="1" lang="en-US" altLang="ja-JP" dirty="0" smtClean="0"/>
              <a:t>    without the effort of changing all transistors in AnaCell</a:t>
            </a:r>
            <a:endParaRPr kumimoji="1" lang="en-US" altLang="ja-JP" dirty="0"/>
          </a:p>
        </p:txBody>
      </p:sp>
    </p:spTree>
    <p:extLst>
      <p:ext uri="{BB962C8B-B14F-4D97-AF65-F5344CB8AC3E}">
        <p14:creationId xmlns:p14="http://schemas.microsoft.com/office/powerpoint/2010/main" val="2070612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タイトル 1"/>
          <p:cNvSpPr>
            <a:spLocks noGrp="1"/>
          </p:cNvSpPr>
          <p:nvPr>
            <p:ph type="title"/>
          </p:nvPr>
        </p:nvSpPr>
        <p:spPr>
          <a:xfrm>
            <a:off x="623392" y="79328"/>
            <a:ext cx="10801200" cy="807753"/>
          </a:xfrm>
        </p:spPr>
        <p:txBody>
          <a:bodyPr/>
          <a:lstStyle/>
          <a:p>
            <a:r>
              <a:rPr lang="en-US" altLang="ja-JP" sz="2800" dirty="0">
                <a:ea typeface="ＭＳ Ｐゴシック" pitchFamily="50" charset="-128"/>
              </a:rPr>
              <a:t>Design methodology using AnaCell with </a:t>
            </a:r>
            <a:r>
              <a:rPr lang="en-US" altLang="ja-JP" sz="2400" dirty="0">
                <a:ea typeface="ＭＳ Ｐゴシック" pitchFamily="50" charset="-128"/>
              </a:rPr>
              <a:t>auto DC bias setting </a:t>
            </a:r>
            <a:endParaRPr lang="ja-JP" altLang="en-US" sz="2800" dirty="0"/>
          </a:p>
        </p:txBody>
      </p:sp>
      <p:sp>
        <p:nvSpPr>
          <p:cNvPr id="20" name="スライド番号プレースホルダー 19"/>
          <p:cNvSpPr>
            <a:spLocks noGrp="1"/>
          </p:cNvSpPr>
          <p:nvPr>
            <p:ph type="sldNum" sz="quarter" idx="12"/>
          </p:nvPr>
        </p:nvSpPr>
        <p:spPr/>
        <p:txBody>
          <a:bodyPr/>
          <a:lstStyle/>
          <a:p>
            <a:fld id="{88151203-A72C-487C-B594-566CAEA203A0}" type="slidenum">
              <a:rPr lang="ja-JP" altLang="en-US" smtClean="0"/>
              <a:pPr/>
              <a:t>9</a:t>
            </a:fld>
            <a:endParaRPr lang="en-US" altLang="ja-JP" dirty="0"/>
          </a:p>
        </p:txBody>
      </p:sp>
      <p:sp>
        <p:nvSpPr>
          <p:cNvPr id="40" name="テキスト ボックス 39"/>
          <p:cNvSpPr txBox="1"/>
          <p:nvPr/>
        </p:nvSpPr>
        <p:spPr>
          <a:xfrm>
            <a:off x="2495600" y="5927330"/>
            <a:ext cx="7009422" cy="707886"/>
          </a:xfrm>
          <a:prstGeom prst="rect">
            <a:avLst/>
          </a:prstGeom>
          <a:noFill/>
        </p:spPr>
        <p:txBody>
          <a:bodyPr wrap="square" rtlCol="0">
            <a:spAutoFit/>
          </a:bodyPr>
          <a:lstStyle/>
          <a:p>
            <a:r>
              <a:rPr kumimoji="1" lang="en-US" altLang="ja-JP" sz="2000" b="1" dirty="0"/>
              <a:t>Designer can instantly get the initial appropriate DC bias  under only VDD and Ids current.  </a:t>
            </a:r>
            <a:endParaRPr kumimoji="1" lang="ja-JP" altLang="en-US" sz="2000" b="1" dirty="0"/>
          </a:p>
        </p:txBody>
      </p:sp>
      <p:pic>
        <p:nvPicPr>
          <p:cNvPr id="2" name="図 1"/>
          <p:cNvPicPr>
            <a:picLocks noChangeAspect="1"/>
          </p:cNvPicPr>
          <p:nvPr/>
        </p:nvPicPr>
        <p:blipFill>
          <a:blip r:embed="rId3"/>
          <a:stretch>
            <a:fillRect/>
          </a:stretch>
        </p:blipFill>
        <p:spPr>
          <a:xfrm>
            <a:off x="1201193" y="1084859"/>
            <a:ext cx="3821950" cy="4723403"/>
          </a:xfrm>
          <a:prstGeom prst="rect">
            <a:avLst/>
          </a:prstGeom>
        </p:spPr>
      </p:pic>
      <p:sp>
        <p:nvSpPr>
          <p:cNvPr id="10" name="角丸四角形 9"/>
          <p:cNvSpPr/>
          <p:nvPr/>
        </p:nvSpPr>
        <p:spPr bwMode="auto">
          <a:xfrm>
            <a:off x="6240015" y="1124744"/>
            <a:ext cx="4176464" cy="594220"/>
          </a:xfrm>
          <a:prstGeom prst="roundRect">
            <a:avLst/>
          </a:prstGeom>
          <a:solidFill>
            <a:schemeClr val="accent1">
              <a:alpha val="51000"/>
            </a:schemeClr>
          </a:solidFill>
          <a:ln w="9525" cap="flat" cmpd="sng" algn="ctr">
            <a:solidFill>
              <a:schemeClr val="tx1"/>
            </a:solidFill>
            <a:prstDash val="solid"/>
            <a:round/>
            <a:headEnd type="none" w="med" len="med"/>
            <a:tailEnd type="none" w="med" len="med"/>
          </a:ln>
          <a:effectLst/>
          <a:scene3d>
            <a:camera prst="orthographicFront"/>
            <a:lightRig rig="threePt" dir="t"/>
          </a:scene3d>
          <a:sp3d>
            <a:bevelT/>
            <a:bevelB/>
          </a:sp3d>
          <a:extLst/>
        </p:spPr>
        <p:txBody>
          <a:bodyPr vert="horz" wrap="square" lIns="91440" tIns="45720" rIns="91440" bIns="45720" numCol="1" rtlCol="0" anchor="t" anchorCtr="0" compatLnSpc="1">
            <a:prstTxWarp prst="textNoShape">
              <a:avLst/>
            </a:prstTxWarp>
          </a:bodyPr>
          <a:lstStyle/>
          <a:p>
            <a:r>
              <a:rPr lang="en-US" altLang="ja-JP" sz="1600" dirty="0"/>
              <a:t>1. Construct Circuit by AnaCell</a:t>
            </a:r>
            <a:endParaRPr lang="ja-JP" altLang="en-US" sz="1600" dirty="0"/>
          </a:p>
        </p:txBody>
      </p:sp>
      <p:sp>
        <p:nvSpPr>
          <p:cNvPr id="41" name="角丸四角形 40"/>
          <p:cNvSpPr/>
          <p:nvPr/>
        </p:nvSpPr>
        <p:spPr bwMode="auto">
          <a:xfrm>
            <a:off x="6240015" y="1952413"/>
            <a:ext cx="4176464" cy="594220"/>
          </a:xfrm>
          <a:prstGeom prst="roundRect">
            <a:avLst/>
          </a:prstGeom>
          <a:solidFill>
            <a:schemeClr val="accent1">
              <a:alpha val="51000"/>
            </a:schemeClr>
          </a:solidFill>
          <a:ln w="9525" cap="flat" cmpd="sng" algn="ctr">
            <a:solidFill>
              <a:schemeClr val="tx1"/>
            </a:solidFill>
            <a:prstDash val="solid"/>
            <a:round/>
            <a:headEnd type="none" w="med" len="med"/>
            <a:tailEnd type="none" w="med" len="med"/>
          </a:ln>
          <a:effectLst/>
          <a:scene3d>
            <a:camera prst="orthographicFront"/>
            <a:lightRig rig="threePt" dir="t"/>
          </a:scene3d>
          <a:sp3d>
            <a:bevelT/>
            <a:bevelB/>
          </a:sp3d>
          <a:extLst/>
        </p:spPr>
        <p:txBody>
          <a:bodyPr vert="horz" wrap="square" lIns="91440" tIns="45720" rIns="91440" bIns="45720" numCol="1" rtlCol="0" anchor="t" anchorCtr="0" compatLnSpc="1">
            <a:prstTxWarp prst="textNoShape">
              <a:avLst/>
            </a:prstTxWarp>
          </a:bodyPr>
          <a:lstStyle/>
          <a:p>
            <a:r>
              <a:rPr lang="en-US" altLang="ja-JP" sz="1600" dirty="0"/>
              <a:t>2.  Apply Technology to AnaCell</a:t>
            </a:r>
            <a:endParaRPr lang="ja-JP" altLang="en-US" sz="1600" dirty="0"/>
          </a:p>
        </p:txBody>
      </p:sp>
      <p:sp>
        <p:nvSpPr>
          <p:cNvPr id="46" name="角丸四角形 45"/>
          <p:cNvSpPr/>
          <p:nvPr/>
        </p:nvSpPr>
        <p:spPr bwMode="auto">
          <a:xfrm>
            <a:off x="6240016" y="2885146"/>
            <a:ext cx="4200237" cy="903894"/>
          </a:xfrm>
          <a:prstGeom prst="roundRect">
            <a:avLst/>
          </a:prstGeom>
          <a:solidFill>
            <a:schemeClr val="accent1">
              <a:alpha val="51000"/>
            </a:schemeClr>
          </a:solidFill>
          <a:ln w="9525" cap="flat" cmpd="sng" algn="ctr">
            <a:solidFill>
              <a:schemeClr val="tx1"/>
            </a:solidFill>
            <a:prstDash val="solid"/>
            <a:round/>
            <a:headEnd type="none" w="med" len="med"/>
            <a:tailEnd type="none" w="med" len="med"/>
          </a:ln>
          <a:effectLst/>
          <a:scene3d>
            <a:camera prst="orthographicFront"/>
            <a:lightRig rig="threePt" dir="t"/>
          </a:scene3d>
          <a:sp3d>
            <a:bevelT/>
            <a:bevelB/>
          </a:sp3d>
          <a:extLst/>
        </p:spPr>
        <p:txBody>
          <a:bodyPr vert="horz" wrap="square" lIns="91440" tIns="45720" rIns="91440" bIns="45720" numCol="1" rtlCol="0" anchor="t" anchorCtr="0" compatLnSpc="1">
            <a:prstTxWarp prst="textNoShape">
              <a:avLst/>
            </a:prstTxWarp>
          </a:bodyPr>
          <a:lstStyle/>
          <a:p>
            <a:pPr marL="342908" indent="-342908">
              <a:buAutoNum type="arabicPeriod" startAt="3"/>
            </a:pPr>
            <a:r>
              <a:rPr lang="en-US" altLang="ja-JP" sz="1600" dirty="0"/>
              <a:t>Specify  only supply voltage(VDD) and Ids to each AnaCell and get the initial DC bias for all Transistors automatically</a:t>
            </a:r>
            <a:endParaRPr lang="ja-JP" altLang="en-US" sz="1600" dirty="0"/>
          </a:p>
        </p:txBody>
      </p:sp>
      <p:sp>
        <p:nvSpPr>
          <p:cNvPr id="47" name="角丸四角形 46"/>
          <p:cNvSpPr/>
          <p:nvPr/>
        </p:nvSpPr>
        <p:spPr bwMode="auto">
          <a:xfrm>
            <a:off x="6240015" y="4110744"/>
            <a:ext cx="4176464" cy="758381"/>
          </a:xfrm>
          <a:prstGeom prst="roundRect">
            <a:avLst/>
          </a:prstGeom>
          <a:solidFill>
            <a:schemeClr val="accent1">
              <a:alpha val="51000"/>
            </a:schemeClr>
          </a:solidFill>
          <a:ln w="9525" cap="flat" cmpd="sng" algn="ctr">
            <a:solidFill>
              <a:schemeClr val="tx1"/>
            </a:solidFill>
            <a:prstDash val="solid"/>
            <a:round/>
            <a:headEnd type="none" w="med" len="med"/>
            <a:tailEnd type="none" w="med" len="med"/>
          </a:ln>
          <a:effectLst/>
          <a:scene3d>
            <a:camera prst="orthographicFront"/>
            <a:lightRig rig="threePt" dir="t"/>
          </a:scene3d>
          <a:sp3d>
            <a:bevelT/>
            <a:bevelB/>
          </a:sp3d>
          <a:extLst/>
        </p:spPr>
        <p:txBody>
          <a:bodyPr vert="horz" wrap="square" lIns="91440" tIns="45720" rIns="91440" bIns="45720" numCol="1" rtlCol="0" anchor="t" anchorCtr="0" compatLnSpc="1">
            <a:prstTxWarp prst="textNoShape">
              <a:avLst/>
            </a:prstTxWarp>
          </a:bodyPr>
          <a:lstStyle/>
          <a:p>
            <a:r>
              <a:rPr lang="en-US" altLang="ja-JP" sz="1600" dirty="0"/>
              <a:t>4.</a:t>
            </a:r>
            <a:r>
              <a:rPr lang="ja-JP" altLang="en-US" sz="1600" dirty="0"/>
              <a:t>　</a:t>
            </a:r>
            <a:r>
              <a:rPr lang="en-US" altLang="ja-JP" sz="1600" dirty="0"/>
              <a:t>Select and adjust L W  which satisfies  </a:t>
            </a:r>
          </a:p>
          <a:p>
            <a:r>
              <a:rPr lang="en-US" altLang="ja-JP" sz="1600" dirty="0"/>
              <a:t>     AnaCell  requirements from candidates</a:t>
            </a:r>
            <a:endParaRPr lang="ja-JP" altLang="en-US" sz="1600" dirty="0"/>
          </a:p>
        </p:txBody>
      </p:sp>
      <p:sp>
        <p:nvSpPr>
          <p:cNvPr id="48" name="角丸四角形 47"/>
          <p:cNvSpPr/>
          <p:nvPr/>
        </p:nvSpPr>
        <p:spPr bwMode="auto">
          <a:xfrm>
            <a:off x="6240015" y="5148634"/>
            <a:ext cx="4176464" cy="656633"/>
          </a:xfrm>
          <a:prstGeom prst="roundRect">
            <a:avLst/>
          </a:prstGeom>
          <a:solidFill>
            <a:schemeClr val="accent1">
              <a:alpha val="51000"/>
            </a:schemeClr>
          </a:solidFill>
          <a:ln w="9525" cap="flat" cmpd="sng" algn="ctr">
            <a:solidFill>
              <a:schemeClr val="tx1"/>
            </a:solidFill>
            <a:prstDash val="solid"/>
            <a:round/>
            <a:headEnd type="none" w="med" len="med"/>
            <a:tailEnd type="none" w="med" len="med"/>
          </a:ln>
          <a:effectLst/>
          <a:scene3d>
            <a:camera prst="orthographicFront"/>
            <a:lightRig rig="threePt" dir="t"/>
          </a:scene3d>
          <a:sp3d>
            <a:bevelT/>
            <a:bevelB/>
          </a:sp3d>
          <a:extLst/>
        </p:spPr>
        <p:txBody>
          <a:bodyPr vert="horz" wrap="square" lIns="91440" tIns="45720" rIns="91440" bIns="45720" numCol="1" rtlCol="0" anchor="t" anchorCtr="0" compatLnSpc="1">
            <a:prstTxWarp prst="textNoShape">
              <a:avLst/>
            </a:prstTxWarp>
          </a:bodyPr>
          <a:lstStyle/>
          <a:p>
            <a:r>
              <a:rPr lang="en-US" altLang="ja-JP" sz="1600" dirty="0"/>
              <a:t>5.</a:t>
            </a:r>
            <a:r>
              <a:rPr lang="ja-JP" altLang="en-US" sz="1600" dirty="0"/>
              <a:t>　</a:t>
            </a:r>
            <a:r>
              <a:rPr lang="en-US" altLang="ja-JP" sz="1600" dirty="0"/>
              <a:t>Simulation with AC/Transient and evaluate  final goal</a:t>
            </a:r>
            <a:endParaRPr lang="ja-JP" altLang="en-US" sz="1600" dirty="0"/>
          </a:p>
        </p:txBody>
      </p:sp>
      <p:cxnSp>
        <p:nvCxnSpPr>
          <p:cNvPr id="15" name="直線矢印コネクタ 14"/>
          <p:cNvCxnSpPr>
            <a:stCxn id="10" idx="2"/>
            <a:endCxn id="41" idx="0"/>
          </p:cNvCxnSpPr>
          <p:nvPr/>
        </p:nvCxnSpPr>
        <p:spPr bwMode="auto">
          <a:xfrm>
            <a:off x="8328246" y="1718968"/>
            <a:ext cx="0" cy="233449"/>
          </a:xfrm>
          <a:prstGeom prst="straightConnector1">
            <a:avLst/>
          </a:prstGeom>
          <a:solidFill>
            <a:schemeClr val="accent1"/>
          </a:solidFill>
          <a:ln w="28575" cap="flat" cmpd="sng" algn="ctr">
            <a:solidFill>
              <a:schemeClr val="tx1"/>
            </a:solidFill>
            <a:prstDash val="sysDot"/>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9" name="直線矢印コネクタ 48"/>
          <p:cNvCxnSpPr>
            <a:stCxn id="41" idx="2"/>
            <a:endCxn id="46" idx="0"/>
          </p:cNvCxnSpPr>
          <p:nvPr/>
        </p:nvCxnSpPr>
        <p:spPr bwMode="auto">
          <a:xfrm>
            <a:off x="8328246" y="2546637"/>
            <a:ext cx="11886" cy="338513"/>
          </a:xfrm>
          <a:prstGeom prst="straightConnector1">
            <a:avLst/>
          </a:prstGeom>
          <a:solidFill>
            <a:schemeClr val="accent1"/>
          </a:solidFill>
          <a:ln w="28575" cap="flat" cmpd="sng" algn="ctr">
            <a:solidFill>
              <a:schemeClr val="tx1"/>
            </a:solidFill>
            <a:prstDash val="sysDot"/>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2" name="直線矢印コネクタ 51"/>
          <p:cNvCxnSpPr>
            <a:stCxn id="46" idx="2"/>
            <a:endCxn id="47" idx="0"/>
          </p:cNvCxnSpPr>
          <p:nvPr/>
        </p:nvCxnSpPr>
        <p:spPr bwMode="auto">
          <a:xfrm flipH="1">
            <a:off x="8328246" y="3789044"/>
            <a:ext cx="11886" cy="321701"/>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6" name="直線矢印コネクタ 55"/>
          <p:cNvCxnSpPr>
            <a:stCxn id="47" idx="2"/>
            <a:endCxn id="48" idx="0"/>
          </p:cNvCxnSpPr>
          <p:nvPr/>
        </p:nvCxnSpPr>
        <p:spPr bwMode="auto">
          <a:xfrm>
            <a:off x="8328246" y="4869126"/>
            <a:ext cx="0" cy="279509"/>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1" name="フリーフォーム 60"/>
          <p:cNvSpPr/>
          <p:nvPr/>
        </p:nvSpPr>
        <p:spPr bwMode="auto">
          <a:xfrm>
            <a:off x="8352020" y="3933059"/>
            <a:ext cx="2381250" cy="2005013"/>
          </a:xfrm>
          <a:custGeom>
            <a:avLst/>
            <a:gdLst>
              <a:gd name="connsiteX0" fmla="*/ 0 w 2381250"/>
              <a:gd name="connsiteY0" fmla="*/ 1871663 h 2005013"/>
              <a:gd name="connsiteX1" fmla="*/ 0 w 2381250"/>
              <a:gd name="connsiteY1" fmla="*/ 2005013 h 2005013"/>
              <a:gd name="connsiteX2" fmla="*/ 2381250 w 2381250"/>
              <a:gd name="connsiteY2" fmla="*/ 2005013 h 2005013"/>
              <a:gd name="connsiteX3" fmla="*/ 2381250 w 2381250"/>
              <a:gd name="connsiteY3" fmla="*/ 0 h 2005013"/>
              <a:gd name="connsiteX4" fmla="*/ 66675 w 2381250"/>
              <a:gd name="connsiteY4" fmla="*/ 0 h 2005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1250" h="2005013">
                <a:moveTo>
                  <a:pt x="0" y="1871663"/>
                </a:moveTo>
                <a:lnTo>
                  <a:pt x="0" y="2005013"/>
                </a:lnTo>
                <a:lnTo>
                  <a:pt x="2381250" y="2005013"/>
                </a:lnTo>
                <a:lnTo>
                  <a:pt x="2381250" y="0"/>
                </a:lnTo>
                <a:lnTo>
                  <a:pt x="66675" y="0"/>
                </a:lnTo>
              </a:path>
            </a:pathLst>
          </a:custGeom>
          <a:noFill/>
          <a:ln w="38100" cap="flat" cmpd="sng" algn="ctr">
            <a:solidFill>
              <a:schemeClr val="tx1"/>
            </a:solidFill>
            <a:prstDash val="sysDot"/>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defTabSz="914423"/>
            <a:endParaRPr lang="ja-JP" altLang="en-US" dirty="0"/>
          </a:p>
        </p:txBody>
      </p:sp>
      <p:cxnSp>
        <p:nvCxnSpPr>
          <p:cNvPr id="63" name="直線コネクタ 62"/>
          <p:cNvCxnSpPr/>
          <p:nvPr/>
        </p:nvCxnSpPr>
        <p:spPr bwMode="auto">
          <a:xfrm flipV="1">
            <a:off x="8328246" y="4990302"/>
            <a:ext cx="2393812" cy="8858"/>
          </a:xfrm>
          <a:prstGeom prst="line">
            <a:avLst/>
          </a:prstGeom>
          <a:solidFill>
            <a:schemeClr val="accent1"/>
          </a:solidFill>
          <a:ln w="38100" cap="flat" cmpd="sng" algn="ctr">
            <a:solidFill>
              <a:schemeClr val="tx1"/>
            </a:solidFill>
            <a:prstDash val="sysDot"/>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5" name="円/楕円 64"/>
          <p:cNvSpPr/>
          <p:nvPr/>
        </p:nvSpPr>
        <p:spPr bwMode="auto">
          <a:xfrm>
            <a:off x="8292242" y="4956453"/>
            <a:ext cx="72008" cy="72008"/>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defTabSz="914423"/>
            <a:endParaRPr lang="ja-JP" altLang="en-US" dirty="0"/>
          </a:p>
        </p:txBody>
      </p:sp>
      <p:sp>
        <p:nvSpPr>
          <p:cNvPr id="66" name="円/楕円 65"/>
          <p:cNvSpPr/>
          <p:nvPr/>
        </p:nvSpPr>
        <p:spPr bwMode="auto">
          <a:xfrm>
            <a:off x="8310944" y="5902835"/>
            <a:ext cx="72008" cy="72008"/>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defTabSz="914423"/>
            <a:endParaRPr lang="ja-JP" altLang="en-US" dirty="0"/>
          </a:p>
        </p:txBody>
      </p:sp>
      <p:sp>
        <p:nvSpPr>
          <p:cNvPr id="67" name="テキスト ボックス 66"/>
          <p:cNvSpPr txBox="1"/>
          <p:nvPr/>
        </p:nvSpPr>
        <p:spPr>
          <a:xfrm>
            <a:off x="1201195" y="2930150"/>
            <a:ext cx="3821951" cy="2000548"/>
          </a:xfrm>
          <a:prstGeom prst="rect">
            <a:avLst/>
          </a:prstGeom>
          <a:solidFill>
            <a:schemeClr val="tx1">
              <a:alpha val="36000"/>
            </a:schemeClr>
          </a:solidFill>
        </p:spPr>
        <p:txBody>
          <a:bodyPr wrap="square" rtlCol="0">
            <a:spAutoFit/>
          </a:bodyPr>
          <a:lstStyle/>
          <a:p>
            <a:r>
              <a:rPr kumimoji="1" lang="en-US" altLang="ja-JP" sz="2800" dirty="0">
                <a:solidFill>
                  <a:schemeClr val="bg1">
                    <a:lumMod val="95000"/>
                  </a:schemeClr>
                </a:solidFill>
              </a:rPr>
              <a:t> </a:t>
            </a:r>
            <a:r>
              <a:rPr kumimoji="1" lang="en-US" altLang="ja-JP" sz="2400" dirty="0">
                <a:solidFill>
                  <a:schemeClr val="bg1">
                    <a:lumMod val="95000"/>
                  </a:schemeClr>
                </a:solidFill>
              </a:rPr>
              <a:t>Feasible bias range considering  </a:t>
            </a:r>
            <a:r>
              <a:rPr kumimoji="1" lang="en-US" altLang="ja-JP" sz="2400" dirty="0">
                <a:solidFill>
                  <a:schemeClr val="bg1">
                    <a:lumMod val="95000"/>
                  </a:schemeClr>
                </a:solidFill>
              </a:rPr>
              <a:t>gm/gd/L/W/Vds/Vgs </a:t>
            </a:r>
            <a:r>
              <a:rPr kumimoji="1" lang="en-US" altLang="ja-JP" sz="2400" dirty="0">
                <a:solidFill>
                  <a:schemeClr val="bg1">
                    <a:lumMod val="95000"/>
                  </a:schemeClr>
                </a:solidFill>
              </a:rPr>
              <a:t>dependency which satisfies Ids</a:t>
            </a:r>
          </a:p>
        </p:txBody>
      </p:sp>
      <p:sp>
        <p:nvSpPr>
          <p:cNvPr id="3" name="フリーフォーム 2"/>
          <p:cNvSpPr/>
          <p:nvPr/>
        </p:nvSpPr>
        <p:spPr bwMode="auto">
          <a:xfrm>
            <a:off x="5015880" y="1109935"/>
            <a:ext cx="1296144" cy="4664015"/>
          </a:xfrm>
          <a:custGeom>
            <a:avLst/>
            <a:gdLst>
              <a:gd name="connsiteX0" fmla="*/ 0 w 609600"/>
              <a:gd name="connsiteY0" fmla="*/ 0 h 4664015"/>
              <a:gd name="connsiteX1" fmla="*/ 603849 w 609600"/>
              <a:gd name="connsiteY1" fmla="*/ 1823049 h 4664015"/>
              <a:gd name="connsiteX2" fmla="*/ 609600 w 609600"/>
              <a:gd name="connsiteY2" fmla="*/ 2651185 h 4664015"/>
              <a:gd name="connsiteX3" fmla="*/ 11502 w 609600"/>
              <a:gd name="connsiteY3" fmla="*/ 4664015 h 4664015"/>
              <a:gd name="connsiteX4" fmla="*/ 0 w 609600"/>
              <a:gd name="connsiteY4" fmla="*/ 0 h 46640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 h="4664015">
                <a:moveTo>
                  <a:pt x="0" y="0"/>
                </a:moveTo>
                <a:lnTo>
                  <a:pt x="603849" y="1823049"/>
                </a:lnTo>
                <a:lnTo>
                  <a:pt x="609600" y="2651185"/>
                </a:lnTo>
                <a:lnTo>
                  <a:pt x="11502" y="4664015"/>
                </a:lnTo>
                <a:lnTo>
                  <a:pt x="0" y="0"/>
                </a:lnTo>
                <a:close/>
              </a:path>
            </a:pathLst>
          </a:custGeom>
          <a:solidFill>
            <a:srgbClr val="00B0F0">
              <a:alpha val="36000"/>
            </a:srgb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914423"/>
            <a:endParaRPr lang="ja-JP" altLang="en-US" dirty="0"/>
          </a:p>
        </p:txBody>
      </p:sp>
      <p:sp>
        <p:nvSpPr>
          <p:cNvPr id="22" name="フリーフォーム 21"/>
          <p:cNvSpPr/>
          <p:nvPr/>
        </p:nvSpPr>
        <p:spPr bwMode="auto">
          <a:xfrm>
            <a:off x="8353369" y="2780083"/>
            <a:ext cx="2381250" cy="3144572"/>
          </a:xfrm>
          <a:custGeom>
            <a:avLst/>
            <a:gdLst>
              <a:gd name="connsiteX0" fmla="*/ 0 w 2381250"/>
              <a:gd name="connsiteY0" fmla="*/ 1871663 h 2005013"/>
              <a:gd name="connsiteX1" fmla="*/ 0 w 2381250"/>
              <a:gd name="connsiteY1" fmla="*/ 2005013 h 2005013"/>
              <a:gd name="connsiteX2" fmla="*/ 2381250 w 2381250"/>
              <a:gd name="connsiteY2" fmla="*/ 2005013 h 2005013"/>
              <a:gd name="connsiteX3" fmla="*/ 2381250 w 2381250"/>
              <a:gd name="connsiteY3" fmla="*/ 0 h 2005013"/>
              <a:gd name="connsiteX4" fmla="*/ 66675 w 2381250"/>
              <a:gd name="connsiteY4" fmla="*/ 0 h 2005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1250" h="2005013">
                <a:moveTo>
                  <a:pt x="0" y="1871663"/>
                </a:moveTo>
                <a:lnTo>
                  <a:pt x="0" y="2005013"/>
                </a:lnTo>
                <a:lnTo>
                  <a:pt x="2381250" y="2005013"/>
                </a:lnTo>
                <a:lnTo>
                  <a:pt x="2381250" y="0"/>
                </a:lnTo>
                <a:lnTo>
                  <a:pt x="66675" y="0"/>
                </a:lnTo>
              </a:path>
            </a:pathLst>
          </a:custGeom>
          <a:noFill/>
          <a:ln w="15875" cap="flat" cmpd="sng" algn="ctr">
            <a:solidFill>
              <a:schemeClr val="tx1"/>
            </a:solidFill>
            <a:prstDash val="sysDash"/>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defTabSz="914423"/>
            <a:endParaRPr lang="ja-JP" altLang="en-US" dirty="0"/>
          </a:p>
        </p:txBody>
      </p:sp>
      <p:sp>
        <p:nvSpPr>
          <p:cNvPr id="23" name="フッター プレースホルダー 3"/>
          <p:cNvSpPr>
            <a:spLocks noGrp="1"/>
          </p:cNvSpPr>
          <p:nvPr>
            <p:ph type="ftr" sz="quarter" idx="11"/>
          </p:nvPr>
        </p:nvSpPr>
        <p:spPr>
          <a:xfrm>
            <a:off x="4527550" y="6629400"/>
            <a:ext cx="3136900" cy="457200"/>
          </a:xfrm>
        </p:spPr>
        <p:txBody>
          <a:bodyPr/>
          <a:lstStyle/>
          <a:p>
            <a:r>
              <a:rPr lang="en-US" altLang="ja-JP" dirty="0" smtClean="0">
                <a:solidFill>
                  <a:srgbClr val="000000"/>
                </a:solidFill>
              </a:rPr>
              <a:t>Copyright 2019 Jedat Inc.</a:t>
            </a:r>
            <a:endParaRPr lang="en-US" altLang="ja-JP" dirty="0">
              <a:solidFill>
                <a:srgbClr val="000000"/>
              </a:solidFill>
            </a:endParaRPr>
          </a:p>
        </p:txBody>
      </p:sp>
    </p:spTree>
    <p:extLst>
      <p:ext uri="{BB962C8B-B14F-4D97-AF65-F5344CB8AC3E}">
        <p14:creationId xmlns:p14="http://schemas.microsoft.com/office/powerpoint/2010/main" val="4150256752"/>
      </p:ext>
    </p:extLst>
  </p:cSld>
  <p:clrMapOvr>
    <a:masterClrMapping/>
  </p:clrMapOvr>
  <p:timing>
    <p:tnLst>
      <p:par>
        <p:cTn id="1" dur="indefinite" restart="never" nodeType="tmRoot"/>
      </p:par>
    </p:tnLst>
  </p:timing>
</p:sld>
</file>

<file path=ppt/theme/theme1.xml><?xml version="1.0" encoding="utf-8"?>
<a:theme xmlns:a="http://schemas.openxmlformats.org/drawingml/2006/main" name="presentation_level">
  <a:themeElements>
    <a:clrScheme name="presentation_level 9">
      <a:dk1>
        <a:srgbClr val="000000"/>
      </a:dk1>
      <a:lt1>
        <a:srgbClr val="FFFFFF"/>
      </a:lt1>
      <a:dk2>
        <a:srgbClr val="666699"/>
      </a:dk2>
      <a:lt2>
        <a:srgbClr val="FFCC00"/>
      </a:lt2>
      <a:accent1>
        <a:srgbClr val="FF9900"/>
      </a:accent1>
      <a:accent2>
        <a:srgbClr val="FF9900"/>
      </a:accent2>
      <a:accent3>
        <a:srgbClr val="FFFFFF"/>
      </a:accent3>
      <a:accent4>
        <a:srgbClr val="000000"/>
      </a:accent4>
      <a:accent5>
        <a:srgbClr val="FFCAAA"/>
      </a:accent5>
      <a:accent6>
        <a:srgbClr val="E78A00"/>
      </a:accent6>
      <a:hlink>
        <a:srgbClr val="666699"/>
      </a:hlink>
      <a:folHlink>
        <a:srgbClr val="999966"/>
      </a:folHlink>
    </a:clrScheme>
    <a:fontScheme name="presentation_level">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presentation_level 1">
        <a:dk1>
          <a:srgbClr val="006699"/>
        </a:dk1>
        <a:lt1>
          <a:srgbClr val="FFFFFF"/>
        </a:lt1>
        <a:dk2>
          <a:srgbClr val="000000"/>
        </a:dk2>
        <a:lt2>
          <a:srgbClr val="99FF99"/>
        </a:lt2>
        <a:accent1>
          <a:srgbClr val="00CC99"/>
        </a:accent1>
        <a:accent2>
          <a:srgbClr val="009999"/>
        </a:accent2>
        <a:accent3>
          <a:srgbClr val="AAAAAA"/>
        </a:accent3>
        <a:accent4>
          <a:srgbClr val="DADADA"/>
        </a:accent4>
        <a:accent5>
          <a:srgbClr val="AAE2CA"/>
        </a:accent5>
        <a:accent6>
          <a:srgbClr val="008A8A"/>
        </a:accent6>
        <a:hlink>
          <a:srgbClr val="0066FF"/>
        </a:hlink>
        <a:folHlink>
          <a:srgbClr val="989CBA"/>
        </a:folHlink>
      </a:clrScheme>
      <a:clrMap bg1="dk2" tx1="lt1" bg2="dk1" tx2="lt2" accent1="accent1" accent2="accent2" accent3="accent3" accent4="accent4" accent5="accent5" accent6="accent6" hlink="hlink" folHlink="folHlink"/>
    </a:extraClrScheme>
    <a:extraClrScheme>
      <a:clrScheme name="presentation_level 2">
        <a:dk1>
          <a:srgbClr val="808000"/>
        </a:dk1>
        <a:lt1>
          <a:srgbClr val="FFFFFF"/>
        </a:lt1>
        <a:dk2>
          <a:srgbClr val="5C271E"/>
        </a:dk2>
        <a:lt2>
          <a:srgbClr val="FFDD89"/>
        </a:lt2>
        <a:accent1>
          <a:srgbClr val="CC6600"/>
        </a:accent1>
        <a:accent2>
          <a:srgbClr val="CC9900"/>
        </a:accent2>
        <a:accent3>
          <a:srgbClr val="B5ACAB"/>
        </a:accent3>
        <a:accent4>
          <a:srgbClr val="DADADA"/>
        </a:accent4>
        <a:accent5>
          <a:srgbClr val="E2B8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presentation_level 3">
        <a:dk1>
          <a:srgbClr val="763B00"/>
        </a:dk1>
        <a:lt1>
          <a:srgbClr val="FFFFFF"/>
        </a:lt1>
        <a:dk2>
          <a:srgbClr val="330000"/>
        </a:dk2>
        <a:lt2>
          <a:srgbClr val="CC9900"/>
        </a:lt2>
        <a:accent1>
          <a:srgbClr val="FFCC00"/>
        </a:accent1>
        <a:accent2>
          <a:srgbClr val="CC3300"/>
        </a:accent2>
        <a:accent3>
          <a:srgbClr val="ADAAAA"/>
        </a:accent3>
        <a:accent4>
          <a:srgbClr val="DADADA"/>
        </a:accent4>
        <a:accent5>
          <a:srgbClr val="FFE2AA"/>
        </a:accent5>
        <a:accent6>
          <a:srgbClr val="B92D00"/>
        </a:accent6>
        <a:hlink>
          <a:srgbClr val="666699"/>
        </a:hlink>
        <a:folHlink>
          <a:srgbClr val="999966"/>
        </a:folHlink>
      </a:clrScheme>
      <a:clrMap bg1="dk2" tx1="lt1" bg2="dk1" tx2="lt2" accent1="accent1" accent2="accent2" accent3="accent3" accent4="accent4" accent5="accent5" accent6="accent6" hlink="hlink" folHlink="folHlink"/>
    </a:extraClrScheme>
    <a:extraClrScheme>
      <a:clrScheme name="presentation_level 4">
        <a:dk1>
          <a:srgbClr val="6D3696"/>
        </a:dk1>
        <a:lt1>
          <a:srgbClr val="FFFFFF"/>
        </a:lt1>
        <a:dk2>
          <a:srgbClr val="51255D"/>
        </a:dk2>
        <a:lt2>
          <a:srgbClr val="FFFFCC"/>
        </a:lt2>
        <a:accent1>
          <a:srgbClr val="666699"/>
        </a:accent1>
        <a:accent2>
          <a:srgbClr val="800080"/>
        </a:accent2>
        <a:accent3>
          <a:srgbClr val="B3ACB6"/>
        </a:accent3>
        <a:accent4>
          <a:srgbClr val="DADADA"/>
        </a:accent4>
        <a:accent5>
          <a:srgbClr val="B8B8CA"/>
        </a:accent5>
        <a:accent6>
          <a:srgbClr val="730073"/>
        </a:accent6>
        <a:hlink>
          <a:srgbClr val="CCCC00"/>
        </a:hlink>
        <a:folHlink>
          <a:srgbClr val="A3A274"/>
        </a:folHlink>
      </a:clrScheme>
      <a:clrMap bg1="dk2" tx1="lt1" bg2="dk1" tx2="lt2" accent1="accent1" accent2="accent2" accent3="accent3" accent4="accent4" accent5="accent5" accent6="accent6" hlink="hlink" folHlink="folHlink"/>
    </a:extraClrScheme>
    <a:extraClrScheme>
      <a:clrScheme name="presentation_level 5">
        <a:dk1>
          <a:srgbClr val="CC6600"/>
        </a:dk1>
        <a:lt1>
          <a:srgbClr val="FFFFFF"/>
        </a:lt1>
        <a:dk2>
          <a:srgbClr val="4A553B"/>
        </a:dk2>
        <a:lt2>
          <a:srgbClr val="FFBF1F"/>
        </a:lt2>
        <a:accent1>
          <a:srgbClr val="FFCC00"/>
        </a:accent1>
        <a:accent2>
          <a:srgbClr val="CC9900"/>
        </a:accent2>
        <a:accent3>
          <a:srgbClr val="B1B4AF"/>
        </a:accent3>
        <a:accent4>
          <a:srgbClr val="DADADA"/>
        </a:accent4>
        <a:accent5>
          <a:srgbClr val="FFE2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presentation_level 6">
        <a:dk1>
          <a:srgbClr val="000000"/>
        </a:dk1>
        <a:lt1>
          <a:srgbClr val="FFFFFF"/>
        </a:lt1>
        <a:dk2>
          <a:srgbClr val="666699"/>
        </a:dk2>
        <a:lt2>
          <a:srgbClr val="FFCC00"/>
        </a:lt2>
        <a:accent1>
          <a:srgbClr val="FF9900"/>
        </a:accent1>
        <a:accent2>
          <a:srgbClr val="FF0000"/>
        </a:accent2>
        <a:accent3>
          <a:srgbClr val="FFFFFF"/>
        </a:accent3>
        <a:accent4>
          <a:srgbClr val="000000"/>
        </a:accent4>
        <a:accent5>
          <a:srgbClr val="FFCAAA"/>
        </a:accent5>
        <a:accent6>
          <a:srgbClr val="E70000"/>
        </a:accent6>
        <a:hlink>
          <a:srgbClr val="666699"/>
        </a:hlink>
        <a:folHlink>
          <a:srgbClr val="999966"/>
        </a:folHlink>
      </a:clrScheme>
      <a:clrMap bg1="lt1" tx1="dk1" bg2="lt2" tx2="dk2" accent1="accent1" accent2="accent2" accent3="accent3" accent4="accent4" accent5="accent5" accent6="accent6" hlink="hlink" folHlink="folHlink"/>
    </a:extraClrScheme>
    <a:extraClrScheme>
      <a:clrScheme name="presentation_level 7">
        <a:dk1>
          <a:srgbClr val="000000"/>
        </a:dk1>
        <a:lt1>
          <a:srgbClr val="FFFFFF"/>
        </a:lt1>
        <a:dk2>
          <a:srgbClr val="CC3300"/>
        </a:dk2>
        <a:lt2>
          <a:srgbClr val="663300"/>
        </a:lt2>
        <a:accent1>
          <a:srgbClr val="FFCC00"/>
        </a:accent1>
        <a:accent2>
          <a:srgbClr val="CC6600"/>
        </a:accent2>
        <a:accent3>
          <a:srgbClr val="FFFFFF"/>
        </a:accent3>
        <a:accent4>
          <a:srgbClr val="000000"/>
        </a:accent4>
        <a:accent5>
          <a:srgbClr val="FFE2AA"/>
        </a:accent5>
        <a:accent6>
          <a:srgbClr val="B95C00"/>
        </a:accent6>
        <a:hlink>
          <a:srgbClr val="CC9900"/>
        </a:hlink>
        <a:folHlink>
          <a:srgbClr val="996633"/>
        </a:folHlink>
      </a:clrScheme>
      <a:clrMap bg1="lt1" tx1="dk1" bg2="lt2" tx2="dk2" accent1="accent1" accent2="accent2" accent3="accent3" accent4="accent4" accent5="accent5" accent6="accent6" hlink="hlink" folHlink="folHlink"/>
    </a:extraClrScheme>
    <a:extraClrScheme>
      <a:clrScheme name="presentation_level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clrMap bg1="lt1" tx1="dk1" bg2="lt2" tx2="dk2" accent1="accent1" accent2="accent2" accent3="accent3" accent4="accent4" accent5="accent5" accent6="accent6" hlink="hlink" folHlink="folHlink"/>
    </a:extraClrScheme>
    <a:extraClrScheme>
      <a:clrScheme name="presentation_level 9">
        <a:dk1>
          <a:srgbClr val="000000"/>
        </a:dk1>
        <a:lt1>
          <a:srgbClr val="FFFFFF"/>
        </a:lt1>
        <a:dk2>
          <a:srgbClr val="666699"/>
        </a:dk2>
        <a:lt2>
          <a:srgbClr val="FFCC00"/>
        </a:lt2>
        <a:accent1>
          <a:srgbClr val="FF9900"/>
        </a:accent1>
        <a:accent2>
          <a:srgbClr val="FF9900"/>
        </a:accent2>
        <a:accent3>
          <a:srgbClr val="FFFFFF"/>
        </a:accent3>
        <a:accent4>
          <a:srgbClr val="000000"/>
        </a:accent4>
        <a:accent5>
          <a:srgbClr val="FFCAAA"/>
        </a:accent5>
        <a:accent6>
          <a:srgbClr val="E78A00"/>
        </a:accent6>
        <a:hlink>
          <a:srgbClr val="666699"/>
        </a:hlink>
        <a:folHlink>
          <a:srgbClr val="9999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presentation_level">
  <a:themeElements>
    <a:clrScheme name="presentation_level 9">
      <a:dk1>
        <a:srgbClr val="000000"/>
      </a:dk1>
      <a:lt1>
        <a:srgbClr val="FFFFFF"/>
      </a:lt1>
      <a:dk2>
        <a:srgbClr val="666699"/>
      </a:dk2>
      <a:lt2>
        <a:srgbClr val="FFCC00"/>
      </a:lt2>
      <a:accent1>
        <a:srgbClr val="FF9900"/>
      </a:accent1>
      <a:accent2>
        <a:srgbClr val="FF9900"/>
      </a:accent2>
      <a:accent3>
        <a:srgbClr val="FFFFFF"/>
      </a:accent3>
      <a:accent4>
        <a:srgbClr val="000000"/>
      </a:accent4>
      <a:accent5>
        <a:srgbClr val="FFCAAA"/>
      </a:accent5>
      <a:accent6>
        <a:srgbClr val="E78A00"/>
      </a:accent6>
      <a:hlink>
        <a:srgbClr val="666699"/>
      </a:hlink>
      <a:folHlink>
        <a:srgbClr val="999966"/>
      </a:folHlink>
    </a:clrScheme>
    <a:fontScheme name="presentation_level">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ea typeface="ＭＳ Ｐゴシック" pitchFamily="50" charset="-128"/>
          </a:defRPr>
        </a:defPPr>
      </a:lstStyle>
    </a:lnDef>
    <a:txDef>
      <a:spPr>
        <a:noFill/>
      </a:spPr>
      <a:bodyPr wrap="none" rtlCol="0">
        <a:spAutoFit/>
      </a:bodyPr>
      <a:lstStyle>
        <a:defPPr>
          <a:defRPr kumimoji="1" sz="1600" smtClean="0">
            <a:latin typeface="Cambria" panose="02040503050406030204" pitchFamily="18" charset="0"/>
          </a:defRPr>
        </a:defPPr>
      </a:lstStyle>
    </a:txDef>
  </a:objectDefaults>
  <a:extraClrSchemeLst>
    <a:extraClrScheme>
      <a:clrScheme name="presentation_level 1">
        <a:dk1>
          <a:srgbClr val="006699"/>
        </a:dk1>
        <a:lt1>
          <a:srgbClr val="FFFFFF"/>
        </a:lt1>
        <a:dk2>
          <a:srgbClr val="000000"/>
        </a:dk2>
        <a:lt2>
          <a:srgbClr val="99FF99"/>
        </a:lt2>
        <a:accent1>
          <a:srgbClr val="00CC99"/>
        </a:accent1>
        <a:accent2>
          <a:srgbClr val="009999"/>
        </a:accent2>
        <a:accent3>
          <a:srgbClr val="AAAAAA"/>
        </a:accent3>
        <a:accent4>
          <a:srgbClr val="DADADA"/>
        </a:accent4>
        <a:accent5>
          <a:srgbClr val="AAE2CA"/>
        </a:accent5>
        <a:accent6>
          <a:srgbClr val="008A8A"/>
        </a:accent6>
        <a:hlink>
          <a:srgbClr val="0066FF"/>
        </a:hlink>
        <a:folHlink>
          <a:srgbClr val="989CBA"/>
        </a:folHlink>
      </a:clrScheme>
      <a:clrMap bg1="dk2" tx1="lt1" bg2="dk1" tx2="lt2" accent1="accent1" accent2="accent2" accent3="accent3" accent4="accent4" accent5="accent5" accent6="accent6" hlink="hlink" folHlink="folHlink"/>
    </a:extraClrScheme>
    <a:extraClrScheme>
      <a:clrScheme name="presentation_level 2">
        <a:dk1>
          <a:srgbClr val="808000"/>
        </a:dk1>
        <a:lt1>
          <a:srgbClr val="FFFFFF"/>
        </a:lt1>
        <a:dk2>
          <a:srgbClr val="5C271E"/>
        </a:dk2>
        <a:lt2>
          <a:srgbClr val="FFDD89"/>
        </a:lt2>
        <a:accent1>
          <a:srgbClr val="CC6600"/>
        </a:accent1>
        <a:accent2>
          <a:srgbClr val="CC9900"/>
        </a:accent2>
        <a:accent3>
          <a:srgbClr val="B5ACAB"/>
        </a:accent3>
        <a:accent4>
          <a:srgbClr val="DADADA"/>
        </a:accent4>
        <a:accent5>
          <a:srgbClr val="E2B8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presentation_level 3">
        <a:dk1>
          <a:srgbClr val="763B00"/>
        </a:dk1>
        <a:lt1>
          <a:srgbClr val="FFFFFF"/>
        </a:lt1>
        <a:dk2>
          <a:srgbClr val="330000"/>
        </a:dk2>
        <a:lt2>
          <a:srgbClr val="CC9900"/>
        </a:lt2>
        <a:accent1>
          <a:srgbClr val="FFCC00"/>
        </a:accent1>
        <a:accent2>
          <a:srgbClr val="CC3300"/>
        </a:accent2>
        <a:accent3>
          <a:srgbClr val="ADAAAA"/>
        </a:accent3>
        <a:accent4>
          <a:srgbClr val="DADADA"/>
        </a:accent4>
        <a:accent5>
          <a:srgbClr val="FFE2AA"/>
        </a:accent5>
        <a:accent6>
          <a:srgbClr val="B92D00"/>
        </a:accent6>
        <a:hlink>
          <a:srgbClr val="666699"/>
        </a:hlink>
        <a:folHlink>
          <a:srgbClr val="999966"/>
        </a:folHlink>
      </a:clrScheme>
      <a:clrMap bg1="dk2" tx1="lt1" bg2="dk1" tx2="lt2" accent1="accent1" accent2="accent2" accent3="accent3" accent4="accent4" accent5="accent5" accent6="accent6" hlink="hlink" folHlink="folHlink"/>
    </a:extraClrScheme>
    <a:extraClrScheme>
      <a:clrScheme name="presentation_level 4">
        <a:dk1>
          <a:srgbClr val="6D3696"/>
        </a:dk1>
        <a:lt1>
          <a:srgbClr val="FFFFFF"/>
        </a:lt1>
        <a:dk2>
          <a:srgbClr val="51255D"/>
        </a:dk2>
        <a:lt2>
          <a:srgbClr val="FFFFCC"/>
        </a:lt2>
        <a:accent1>
          <a:srgbClr val="666699"/>
        </a:accent1>
        <a:accent2>
          <a:srgbClr val="800080"/>
        </a:accent2>
        <a:accent3>
          <a:srgbClr val="B3ACB6"/>
        </a:accent3>
        <a:accent4>
          <a:srgbClr val="DADADA"/>
        </a:accent4>
        <a:accent5>
          <a:srgbClr val="B8B8CA"/>
        </a:accent5>
        <a:accent6>
          <a:srgbClr val="730073"/>
        </a:accent6>
        <a:hlink>
          <a:srgbClr val="CCCC00"/>
        </a:hlink>
        <a:folHlink>
          <a:srgbClr val="A3A274"/>
        </a:folHlink>
      </a:clrScheme>
      <a:clrMap bg1="dk2" tx1="lt1" bg2="dk1" tx2="lt2" accent1="accent1" accent2="accent2" accent3="accent3" accent4="accent4" accent5="accent5" accent6="accent6" hlink="hlink" folHlink="folHlink"/>
    </a:extraClrScheme>
    <a:extraClrScheme>
      <a:clrScheme name="presentation_level 5">
        <a:dk1>
          <a:srgbClr val="CC6600"/>
        </a:dk1>
        <a:lt1>
          <a:srgbClr val="FFFFFF"/>
        </a:lt1>
        <a:dk2>
          <a:srgbClr val="4A553B"/>
        </a:dk2>
        <a:lt2>
          <a:srgbClr val="FFBF1F"/>
        </a:lt2>
        <a:accent1>
          <a:srgbClr val="FFCC00"/>
        </a:accent1>
        <a:accent2>
          <a:srgbClr val="CC9900"/>
        </a:accent2>
        <a:accent3>
          <a:srgbClr val="B1B4AF"/>
        </a:accent3>
        <a:accent4>
          <a:srgbClr val="DADADA"/>
        </a:accent4>
        <a:accent5>
          <a:srgbClr val="FFE2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presentation_level 6">
        <a:dk1>
          <a:srgbClr val="000000"/>
        </a:dk1>
        <a:lt1>
          <a:srgbClr val="FFFFFF"/>
        </a:lt1>
        <a:dk2>
          <a:srgbClr val="666699"/>
        </a:dk2>
        <a:lt2>
          <a:srgbClr val="FFCC00"/>
        </a:lt2>
        <a:accent1>
          <a:srgbClr val="FF9900"/>
        </a:accent1>
        <a:accent2>
          <a:srgbClr val="FF0000"/>
        </a:accent2>
        <a:accent3>
          <a:srgbClr val="FFFFFF"/>
        </a:accent3>
        <a:accent4>
          <a:srgbClr val="000000"/>
        </a:accent4>
        <a:accent5>
          <a:srgbClr val="FFCAAA"/>
        </a:accent5>
        <a:accent6>
          <a:srgbClr val="E70000"/>
        </a:accent6>
        <a:hlink>
          <a:srgbClr val="666699"/>
        </a:hlink>
        <a:folHlink>
          <a:srgbClr val="999966"/>
        </a:folHlink>
      </a:clrScheme>
      <a:clrMap bg1="lt1" tx1="dk1" bg2="lt2" tx2="dk2" accent1="accent1" accent2="accent2" accent3="accent3" accent4="accent4" accent5="accent5" accent6="accent6" hlink="hlink" folHlink="folHlink"/>
    </a:extraClrScheme>
    <a:extraClrScheme>
      <a:clrScheme name="presentation_level 7">
        <a:dk1>
          <a:srgbClr val="000000"/>
        </a:dk1>
        <a:lt1>
          <a:srgbClr val="FFFFFF"/>
        </a:lt1>
        <a:dk2>
          <a:srgbClr val="CC3300"/>
        </a:dk2>
        <a:lt2>
          <a:srgbClr val="663300"/>
        </a:lt2>
        <a:accent1>
          <a:srgbClr val="FFCC00"/>
        </a:accent1>
        <a:accent2>
          <a:srgbClr val="CC6600"/>
        </a:accent2>
        <a:accent3>
          <a:srgbClr val="FFFFFF"/>
        </a:accent3>
        <a:accent4>
          <a:srgbClr val="000000"/>
        </a:accent4>
        <a:accent5>
          <a:srgbClr val="FFE2AA"/>
        </a:accent5>
        <a:accent6>
          <a:srgbClr val="B95C00"/>
        </a:accent6>
        <a:hlink>
          <a:srgbClr val="CC9900"/>
        </a:hlink>
        <a:folHlink>
          <a:srgbClr val="996633"/>
        </a:folHlink>
      </a:clrScheme>
      <a:clrMap bg1="lt1" tx1="dk1" bg2="lt2" tx2="dk2" accent1="accent1" accent2="accent2" accent3="accent3" accent4="accent4" accent5="accent5" accent6="accent6" hlink="hlink" folHlink="folHlink"/>
    </a:extraClrScheme>
    <a:extraClrScheme>
      <a:clrScheme name="presentation_level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clrMap bg1="lt1" tx1="dk1" bg2="lt2" tx2="dk2" accent1="accent1" accent2="accent2" accent3="accent3" accent4="accent4" accent5="accent5" accent6="accent6" hlink="hlink" folHlink="folHlink"/>
    </a:extraClrScheme>
    <a:extraClrScheme>
      <a:clrScheme name="presentation_level 9">
        <a:dk1>
          <a:srgbClr val="000000"/>
        </a:dk1>
        <a:lt1>
          <a:srgbClr val="FFFFFF"/>
        </a:lt1>
        <a:dk2>
          <a:srgbClr val="666699"/>
        </a:dk2>
        <a:lt2>
          <a:srgbClr val="FFCC00"/>
        </a:lt2>
        <a:accent1>
          <a:srgbClr val="FF9900"/>
        </a:accent1>
        <a:accent2>
          <a:srgbClr val="FF9900"/>
        </a:accent2>
        <a:accent3>
          <a:srgbClr val="FFFFFF"/>
        </a:accent3>
        <a:accent4>
          <a:srgbClr val="000000"/>
        </a:accent4>
        <a:accent5>
          <a:srgbClr val="FFCAAA"/>
        </a:accent5>
        <a:accent6>
          <a:srgbClr val="E78A00"/>
        </a:accent6>
        <a:hlink>
          <a:srgbClr val="666699"/>
        </a:hlink>
        <a:folHlink>
          <a:srgbClr val="99996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presentation_level">
  <a:themeElements>
    <a:clrScheme name="presentation_level 9">
      <a:dk1>
        <a:srgbClr val="000000"/>
      </a:dk1>
      <a:lt1>
        <a:srgbClr val="FFFFFF"/>
      </a:lt1>
      <a:dk2>
        <a:srgbClr val="666699"/>
      </a:dk2>
      <a:lt2>
        <a:srgbClr val="FFCC00"/>
      </a:lt2>
      <a:accent1>
        <a:srgbClr val="FF9900"/>
      </a:accent1>
      <a:accent2>
        <a:srgbClr val="FF9900"/>
      </a:accent2>
      <a:accent3>
        <a:srgbClr val="FFFFFF"/>
      </a:accent3>
      <a:accent4>
        <a:srgbClr val="000000"/>
      </a:accent4>
      <a:accent5>
        <a:srgbClr val="FFCAAA"/>
      </a:accent5>
      <a:accent6>
        <a:srgbClr val="E78A00"/>
      </a:accent6>
      <a:hlink>
        <a:srgbClr val="666699"/>
      </a:hlink>
      <a:folHlink>
        <a:srgbClr val="999966"/>
      </a:folHlink>
    </a:clrScheme>
    <a:fontScheme name="presentation_level">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ea typeface="ＭＳ Ｐゴシック" pitchFamily="50" charset="-128"/>
          </a:defRPr>
        </a:defPPr>
      </a:lstStyle>
    </a:lnDef>
    <a:txDef>
      <a:spPr>
        <a:noFill/>
      </a:spPr>
      <a:bodyPr wrap="none" rtlCol="0">
        <a:spAutoFit/>
      </a:bodyPr>
      <a:lstStyle>
        <a:defPPr>
          <a:defRPr kumimoji="1" sz="1600" smtClean="0">
            <a:latin typeface="Cambria" panose="02040503050406030204" pitchFamily="18" charset="0"/>
          </a:defRPr>
        </a:defPPr>
      </a:lstStyle>
    </a:txDef>
  </a:objectDefaults>
  <a:extraClrSchemeLst>
    <a:extraClrScheme>
      <a:clrScheme name="presentation_level 1">
        <a:dk1>
          <a:srgbClr val="006699"/>
        </a:dk1>
        <a:lt1>
          <a:srgbClr val="FFFFFF"/>
        </a:lt1>
        <a:dk2>
          <a:srgbClr val="000000"/>
        </a:dk2>
        <a:lt2>
          <a:srgbClr val="99FF99"/>
        </a:lt2>
        <a:accent1>
          <a:srgbClr val="00CC99"/>
        </a:accent1>
        <a:accent2>
          <a:srgbClr val="009999"/>
        </a:accent2>
        <a:accent3>
          <a:srgbClr val="AAAAAA"/>
        </a:accent3>
        <a:accent4>
          <a:srgbClr val="DADADA"/>
        </a:accent4>
        <a:accent5>
          <a:srgbClr val="AAE2CA"/>
        </a:accent5>
        <a:accent6>
          <a:srgbClr val="008A8A"/>
        </a:accent6>
        <a:hlink>
          <a:srgbClr val="0066FF"/>
        </a:hlink>
        <a:folHlink>
          <a:srgbClr val="989CBA"/>
        </a:folHlink>
      </a:clrScheme>
      <a:clrMap bg1="dk2" tx1="lt1" bg2="dk1" tx2="lt2" accent1="accent1" accent2="accent2" accent3="accent3" accent4="accent4" accent5="accent5" accent6="accent6" hlink="hlink" folHlink="folHlink"/>
    </a:extraClrScheme>
    <a:extraClrScheme>
      <a:clrScheme name="presentation_level 2">
        <a:dk1>
          <a:srgbClr val="808000"/>
        </a:dk1>
        <a:lt1>
          <a:srgbClr val="FFFFFF"/>
        </a:lt1>
        <a:dk2>
          <a:srgbClr val="5C271E"/>
        </a:dk2>
        <a:lt2>
          <a:srgbClr val="FFDD89"/>
        </a:lt2>
        <a:accent1>
          <a:srgbClr val="CC6600"/>
        </a:accent1>
        <a:accent2>
          <a:srgbClr val="CC9900"/>
        </a:accent2>
        <a:accent3>
          <a:srgbClr val="B5ACAB"/>
        </a:accent3>
        <a:accent4>
          <a:srgbClr val="DADADA"/>
        </a:accent4>
        <a:accent5>
          <a:srgbClr val="E2B8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presentation_level 3">
        <a:dk1>
          <a:srgbClr val="763B00"/>
        </a:dk1>
        <a:lt1>
          <a:srgbClr val="FFFFFF"/>
        </a:lt1>
        <a:dk2>
          <a:srgbClr val="330000"/>
        </a:dk2>
        <a:lt2>
          <a:srgbClr val="CC9900"/>
        </a:lt2>
        <a:accent1>
          <a:srgbClr val="FFCC00"/>
        </a:accent1>
        <a:accent2>
          <a:srgbClr val="CC3300"/>
        </a:accent2>
        <a:accent3>
          <a:srgbClr val="ADAAAA"/>
        </a:accent3>
        <a:accent4>
          <a:srgbClr val="DADADA"/>
        </a:accent4>
        <a:accent5>
          <a:srgbClr val="FFE2AA"/>
        </a:accent5>
        <a:accent6>
          <a:srgbClr val="B92D00"/>
        </a:accent6>
        <a:hlink>
          <a:srgbClr val="666699"/>
        </a:hlink>
        <a:folHlink>
          <a:srgbClr val="999966"/>
        </a:folHlink>
      </a:clrScheme>
      <a:clrMap bg1="dk2" tx1="lt1" bg2="dk1" tx2="lt2" accent1="accent1" accent2="accent2" accent3="accent3" accent4="accent4" accent5="accent5" accent6="accent6" hlink="hlink" folHlink="folHlink"/>
    </a:extraClrScheme>
    <a:extraClrScheme>
      <a:clrScheme name="presentation_level 4">
        <a:dk1>
          <a:srgbClr val="6D3696"/>
        </a:dk1>
        <a:lt1>
          <a:srgbClr val="FFFFFF"/>
        </a:lt1>
        <a:dk2>
          <a:srgbClr val="51255D"/>
        </a:dk2>
        <a:lt2>
          <a:srgbClr val="FFFFCC"/>
        </a:lt2>
        <a:accent1>
          <a:srgbClr val="666699"/>
        </a:accent1>
        <a:accent2>
          <a:srgbClr val="800080"/>
        </a:accent2>
        <a:accent3>
          <a:srgbClr val="B3ACB6"/>
        </a:accent3>
        <a:accent4>
          <a:srgbClr val="DADADA"/>
        </a:accent4>
        <a:accent5>
          <a:srgbClr val="B8B8CA"/>
        </a:accent5>
        <a:accent6>
          <a:srgbClr val="730073"/>
        </a:accent6>
        <a:hlink>
          <a:srgbClr val="CCCC00"/>
        </a:hlink>
        <a:folHlink>
          <a:srgbClr val="A3A274"/>
        </a:folHlink>
      </a:clrScheme>
      <a:clrMap bg1="dk2" tx1="lt1" bg2="dk1" tx2="lt2" accent1="accent1" accent2="accent2" accent3="accent3" accent4="accent4" accent5="accent5" accent6="accent6" hlink="hlink" folHlink="folHlink"/>
    </a:extraClrScheme>
    <a:extraClrScheme>
      <a:clrScheme name="presentation_level 5">
        <a:dk1>
          <a:srgbClr val="CC6600"/>
        </a:dk1>
        <a:lt1>
          <a:srgbClr val="FFFFFF"/>
        </a:lt1>
        <a:dk2>
          <a:srgbClr val="4A553B"/>
        </a:dk2>
        <a:lt2>
          <a:srgbClr val="FFBF1F"/>
        </a:lt2>
        <a:accent1>
          <a:srgbClr val="FFCC00"/>
        </a:accent1>
        <a:accent2>
          <a:srgbClr val="CC9900"/>
        </a:accent2>
        <a:accent3>
          <a:srgbClr val="B1B4AF"/>
        </a:accent3>
        <a:accent4>
          <a:srgbClr val="DADADA"/>
        </a:accent4>
        <a:accent5>
          <a:srgbClr val="FFE2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presentation_level 6">
        <a:dk1>
          <a:srgbClr val="000000"/>
        </a:dk1>
        <a:lt1>
          <a:srgbClr val="FFFFFF"/>
        </a:lt1>
        <a:dk2>
          <a:srgbClr val="666699"/>
        </a:dk2>
        <a:lt2>
          <a:srgbClr val="FFCC00"/>
        </a:lt2>
        <a:accent1>
          <a:srgbClr val="FF9900"/>
        </a:accent1>
        <a:accent2>
          <a:srgbClr val="FF0000"/>
        </a:accent2>
        <a:accent3>
          <a:srgbClr val="FFFFFF"/>
        </a:accent3>
        <a:accent4>
          <a:srgbClr val="000000"/>
        </a:accent4>
        <a:accent5>
          <a:srgbClr val="FFCAAA"/>
        </a:accent5>
        <a:accent6>
          <a:srgbClr val="E70000"/>
        </a:accent6>
        <a:hlink>
          <a:srgbClr val="666699"/>
        </a:hlink>
        <a:folHlink>
          <a:srgbClr val="999966"/>
        </a:folHlink>
      </a:clrScheme>
      <a:clrMap bg1="lt1" tx1="dk1" bg2="lt2" tx2="dk2" accent1="accent1" accent2="accent2" accent3="accent3" accent4="accent4" accent5="accent5" accent6="accent6" hlink="hlink" folHlink="folHlink"/>
    </a:extraClrScheme>
    <a:extraClrScheme>
      <a:clrScheme name="presentation_level 7">
        <a:dk1>
          <a:srgbClr val="000000"/>
        </a:dk1>
        <a:lt1>
          <a:srgbClr val="FFFFFF"/>
        </a:lt1>
        <a:dk2>
          <a:srgbClr val="CC3300"/>
        </a:dk2>
        <a:lt2>
          <a:srgbClr val="663300"/>
        </a:lt2>
        <a:accent1>
          <a:srgbClr val="FFCC00"/>
        </a:accent1>
        <a:accent2>
          <a:srgbClr val="CC6600"/>
        </a:accent2>
        <a:accent3>
          <a:srgbClr val="FFFFFF"/>
        </a:accent3>
        <a:accent4>
          <a:srgbClr val="000000"/>
        </a:accent4>
        <a:accent5>
          <a:srgbClr val="FFE2AA"/>
        </a:accent5>
        <a:accent6>
          <a:srgbClr val="B95C00"/>
        </a:accent6>
        <a:hlink>
          <a:srgbClr val="CC9900"/>
        </a:hlink>
        <a:folHlink>
          <a:srgbClr val="996633"/>
        </a:folHlink>
      </a:clrScheme>
      <a:clrMap bg1="lt1" tx1="dk1" bg2="lt2" tx2="dk2" accent1="accent1" accent2="accent2" accent3="accent3" accent4="accent4" accent5="accent5" accent6="accent6" hlink="hlink" folHlink="folHlink"/>
    </a:extraClrScheme>
    <a:extraClrScheme>
      <a:clrScheme name="presentation_level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clrMap bg1="lt1" tx1="dk1" bg2="lt2" tx2="dk2" accent1="accent1" accent2="accent2" accent3="accent3" accent4="accent4" accent5="accent5" accent6="accent6" hlink="hlink" folHlink="folHlink"/>
    </a:extraClrScheme>
    <a:extraClrScheme>
      <a:clrScheme name="presentation_level 9">
        <a:dk1>
          <a:srgbClr val="000000"/>
        </a:dk1>
        <a:lt1>
          <a:srgbClr val="FFFFFF"/>
        </a:lt1>
        <a:dk2>
          <a:srgbClr val="666699"/>
        </a:dk2>
        <a:lt2>
          <a:srgbClr val="FFCC00"/>
        </a:lt2>
        <a:accent1>
          <a:srgbClr val="FF9900"/>
        </a:accent1>
        <a:accent2>
          <a:srgbClr val="FF9900"/>
        </a:accent2>
        <a:accent3>
          <a:srgbClr val="FFFFFF"/>
        </a:accent3>
        <a:accent4>
          <a:srgbClr val="000000"/>
        </a:accent4>
        <a:accent5>
          <a:srgbClr val="FFCAAA"/>
        </a:accent5>
        <a:accent6>
          <a:srgbClr val="E78A00"/>
        </a:accent6>
        <a:hlink>
          <a:srgbClr val="666699"/>
        </a:hlink>
        <a:folHlink>
          <a:srgbClr val="999966"/>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6_presentation_level">
  <a:themeElements>
    <a:clrScheme name="presentation_level 9">
      <a:dk1>
        <a:srgbClr val="000000"/>
      </a:dk1>
      <a:lt1>
        <a:srgbClr val="FFFFFF"/>
      </a:lt1>
      <a:dk2>
        <a:srgbClr val="666699"/>
      </a:dk2>
      <a:lt2>
        <a:srgbClr val="FFCC00"/>
      </a:lt2>
      <a:accent1>
        <a:srgbClr val="FF9900"/>
      </a:accent1>
      <a:accent2>
        <a:srgbClr val="FF9900"/>
      </a:accent2>
      <a:accent3>
        <a:srgbClr val="FFFFFF"/>
      </a:accent3>
      <a:accent4>
        <a:srgbClr val="000000"/>
      </a:accent4>
      <a:accent5>
        <a:srgbClr val="FFCAAA"/>
      </a:accent5>
      <a:accent6>
        <a:srgbClr val="E78A00"/>
      </a:accent6>
      <a:hlink>
        <a:srgbClr val="666699"/>
      </a:hlink>
      <a:folHlink>
        <a:srgbClr val="999966"/>
      </a:folHlink>
    </a:clrScheme>
    <a:fontScheme name="presentation_level">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ea typeface="ＭＳ Ｐゴシック" pitchFamily="50" charset="-128"/>
          </a:defRPr>
        </a:defPPr>
      </a:lstStyle>
    </a:lnDef>
    <a:txDef>
      <a:spPr>
        <a:noFill/>
      </a:spPr>
      <a:bodyPr wrap="none" rtlCol="0">
        <a:spAutoFit/>
      </a:bodyPr>
      <a:lstStyle>
        <a:defPPr>
          <a:defRPr kumimoji="1" sz="1600" smtClean="0">
            <a:latin typeface="Cambria" panose="02040503050406030204" pitchFamily="18" charset="0"/>
          </a:defRPr>
        </a:defPPr>
      </a:lstStyle>
    </a:txDef>
  </a:objectDefaults>
  <a:extraClrSchemeLst>
    <a:extraClrScheme>
      <a:clrScheme name="presentation_level 1">
        <a:dk1>
          <a:srgbClr val="006699"/>
        </a:dk1>
        <a:lt1>
          <a:srgbClr val="FFFFFF"/>
        </a:lt1>
        <a:dk2>
          <a:srgbClr val="000000"/>
        </a:dk2>
        <a:lt2>
          <a:srgbClr val="99FF99"/>
        </a:lt2>
        <a:accent1>
          <a:srgbClr val="00CC99"/>
        </a:accent1>
        <a:accent2>
          <a:srgbClr val="009999"/>
        </a:accent2>
        <a:accent3>
          <a:srgbClr val="AAAAAA"/>
        </a:accent3>
        <a:accent4>
          <a:srgbClr val="DADADA"/>
        </a:accent4>
        <a:accent5>
          <a:srgbClr val="AAE2CA"/>
        </a:accent5>
        <a:accent6>
          <a:srgbClr val="008A8A"/>
        </a:accent6>
        <a:hlink>
          <a:srgbClr val="0066FF"/>
        </a:hlink>
        <a:folHlink>
          <a:srgbClr val="989CBA"/>
        </a:folHlink>
      </a:clrScheme>
      <a:clrMap bg1="dk2" tx1="lt1" bg2="dk1" tx2="lt2" accent1="accent1" accent2="accent2" accent3="accent3" accent4="accent4" accent5="accent5" accent6="accent6" hlink="hlink" folHlink="folHlink"/>
    </a:extraClrScheme>
    <a:extraClrScheme>
      <a:clrScheme name="presentation_level 2">
        <a:dk1>
          <a:srgbClr val="808000"/>
        </a:dk1>
        <a:lt1>
          <a:srgbClr val="FFFFFF"/>
        </a:lt1>
        <a:dk2>
          <a:srgbClr val="5C271E"/>
        </a:dk2>
        <a:lt2>
          <a:srgbClr val="FFDD89"/>
        </a:lt2>
        <a:accent1>
          <a:srgbClr val="CC6600"/>
        </a:accent1>
        <a:accent2>
          <a:srgbClr val="CC9900"/>
        </a:accent2>
        <a:accent3>
          <a:srgbClr val="B5ACAB"/>
        </a:accent3>
        <a:accent4>
          <a:srgbClr val="DADADA"/>
        </a:accent4>
        <a:accent5>
          <a:srgbClr val="E2B8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presentation_level 3">
        <a:dk1>
          <a:srgbClr val="763B00"/>
        </a:dk1>
        <a:lt1>
          <a:srgbClr val="FFFFFF"/>
        </a:lt1>
        <a:dk2>
          <a:srgbClr val="330000"/>
        </a:dk2>
        <a:lt2>
          <a:srgbClr val="CC9900"/>
        </a:lt2>
        <a:accent1>
          <a:srgbClr val="FFCC00"/>
        </a:accent1>
        <a:accent2>
          <a:srgbClr val="CC3300"/>
        </a:accent2>
        <a:accent3>
          <a:srgbClr val="ADAAAA"/>
        </a:accent3>
        <a:accent4>
          <a:srgbClr val="DADADA"/>
        </a:accent4>
        <a:accent5>
          <a:srgbClr val="FFE2AA"/>
        </a:accent5>
        <a:accent6>
          <a:srgbClr val="B92D00"/>
        </a:accent6>
        <a:hlink>
          <a:srgbClr val="666699"/>
        </a:hlink>
        <a:folHlink>
          <a:srgbClr val="999966"/>
        </a:folHlink>
      </a:clrScheme>
      <a:clrMap bg1="dk2" tx1="lt1" bg2="dk1" tx2="lt2" accent1="accent1" accent2="accent2" accent3="accent3" accent4="accent4" accent5="accent5" accent6="accent6" hlink="hlink" folHlink="folHlink"/>
    </a:extraClrScheme>
    <a:extraClrScheme>
      <a:clrScheme name="presentation_level 4">
        <a:dk1>
          <a:srgbClr val="6D3696"/>
        </a:dk1>
        <a:lt1>
          <a:srgbClr val="FFFFFF"/>
        </a:lt1>
        <a:dk2>
          <a:srgbClr val="51255D"/>
        </a:dk2>
        <a:lt2>
          <a:srgbClr val="FFFFCC"/>
        </a:lt2>
        <a:accent1>
          <a:srgbClr val="666699"/>
        </a:accent1>
        <a:accent2>
          <a:srgbClr val="800080"/>
        </a:accent2>
        <a:accent3>
          <a:srgbClr val="B3ACB6"/>
        </a:accent3>
        <a:accent4>
          <a:srgbClr val="DADADA"/>
        </a:accent4>
        <a:accent5>
          <a:srgbClr val="B8B8CA"/>
        </a:accent5>
        <a:accent6>
          <a:srgbClr val="730073"/>
        </a:accent6>
        <a:hlink>
          <a:srgbClr val="CCCC00"/>
        </a:hlink>
        <a:folHlink>
          <a:srgbClr val="A3A274"/>
        </a:folHlink>
      </a:clrScheme>
      <a:clrMap bg1="dk2" tx1="lt1" bg2="dk1" tx2="lt2" accent1="accent1" accent2="accent2" accent3="accent3" accent4="accent4" accent5="accent5" accent6="accent6" hlink="hlink" folHlink="folHlink"/>
    </a:extraClrScheme>
    <a:extraClrScheme>
      <a:clrScheme name="presentation_level 5">
        <a:dk1>
          <a:srgbClr val="CC6600"/>
        </a:dk1>
        <a:lt1>
          <a:srgbClr val="FFFFFF"/>
        </a:lt1>
        <a:dk2>
          <a:srgbClr val="4A553B"/>
        </a:dk2>
        <a:lt2>
          <a:srgbClr val="FFBF1F"/>
        </a:lt2>
        <a:accent1>
          <a:srgbClr val="FFCC00"/>
        </a:accent1>
        <a:accent2>
          <a:srgbClr val="CC9900"/>
        </a:accent2>
        <a:accent3>
          <a:srgbClr val="B1B4AF"/>
        </a:accent3>
        <a:accent4>
          <a:srgbClr val="DADADA"/>
        </a:accent4>
        <a:accent5>
          <a:srgbClr val="FFE2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presentation_level 6">
        <a:dk1>
          <a:srgbClr val="000000"/>
        </a:dk1>
        <a:lt1>
          <a:srgbClr val="FFFFFF"/>
        </a:lt1>
        <a:dk2>
          <a:srgbClr val="666699"/>
        </a:dk2>
        <a:lt2>
          <a:srgbClr val="FFCC00"/>
        </a:lt2>
        <a:accent1>
          <a:srgbClr val="FF9900"/>
        </a:accent1>
        <a:accent2>
          <a:srgbClr val="FF0000"/>
        </a:accent2>
        <a:accent3>
          <a:srgbClr val="FFFFFF"/>
        </a:accent3>
        <a:accent4>
          <a:srgbClr val="000000"/>
        </a:accent4>
        <a:accent5>
          <a:srgbClr val="FFCAAA"/>
        </a:accent5>
        <a:accent6>
          <a:srgbClr val="E70000"/>
        </a:accent6>
        <a:hlink>
          <a:srgbClr val="666699"/>
        </a:hlink>
        <a:folHlink>
          <a:srgbClr val="999966"/>
        </a:folHlink>
      </a:clrScheme>
      <a:clrMap bg1="lt1" tx1="dk1" bg2="lt2" tx2="dk2" accent1="accent1" accent2="accent2" accent3="accent3" accent4="accent4" accent5="accent5" accent6="accent6" hlink="hlink" folHlink="folHlink"/>
    </a:extraClrScheme>
    <a:extraClrScheme>
      <a:clrScheme name="presentation_level 7">
        <a:dk1>
          <a:srgbClr val="000000"/>
        </a:dk1>
        <a:lt1>
          <a:srgbClr val="FFFFFF"/>
        </a:lt1>
        <a:dk2>
          <a:srgbClr val="CC3300"/>
        </a:dk2>
        <a:lt2>
          <a:srgbClr val="663300"/>
        </a:lt2>
        <a:accent1>
          <a:srgbClr val="FFCC00"/>
        </a:accent1>
        <a:accent2>
          <a:srgbClr val="CC6600"/>
        </a:accent2>
        <a:accent3>
          <a:srgbClr val="FFFFFF"/>
        </a:accent3>
        <a:accent4>
          <a:srgbClr val="000000"/>
        </a:accent4>
        <a:accent5>
          <a:srgbClr val="FFE2AA"/>
        </a:accent5>
        <a:accent6>
          <a:srgbClr val="B95C00"/>
        </a:accent6>
        <a:hlink>
          <a:srgbClr val="CC9900"/>
        </a:hlink>
        <a:folHlink>
          <a:srgbClr val="996633"/>
        </a:folHlink>
      </a:clrScheme>
      <a:clrMap bg1="lt1" tx1="dk1" bg2="lt2" tx2="dk2" accent1="accent1" accent2="accent2" accent3="accent3" accent4="accent4" accent5="accent5" accent6="accent6" hlink="hlink" folHlink="folHlink"/>
    </a:extraClrScheme>
    <a:extraClrScheme>
      <a:clrScheme name="presentation_level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clrMap bg1="lt1" tx1="dk1" bg2="lt2" tx2="dk2" accent1="accent1" accent2="accent2" accent3="accent3" accent4="accent4" accent5="accent5" accent6="accent6" hlink="hlink" folHlink="folHlink"/>
    </a:extraClrScheme>
    <a:extraClrScheme>
      <a:clrScheme name="presentation_level 9">
        <a:dk1>
          <a:srgbClr val="000000"/>
        </a:dk1>
        <a:lt1>
          <a:srgbClr val="FFFFFF"/>
        </a:lt1>
        <a:dk2>
          <a:srgbClr val="666699"/>
        </a:dk2>
        <a:lt2>
          <a:srgbClr val="FFCC00"/>
        </a:lt2>
        <a:accent1>
          <a:srgbClr val="FF9900"/>
        </a:accent1>
        <a:accent2>
          <a:srgbClr val="FF9900"/>
        </a:accent2>
        <a:accent3>
          <a:srgbClr val="FFFFFF"/>
        </a:accent3>
        <a:accent4>
          <a:srgbClr val="000000"/>
        </a:accent4>
        <a:accent5>
          <a:srgbClr val="FFCAAA"/>
        </a:accent5>
        <a:accent6>
          <a:srgbClr val="E78A00"/>
        </a:accent6>
        <a:hlink>
          <a:srgbClr val="666699"/>
        </a:hlink>
        <a:folHlink>
          <a:srgbClr val="999966"/>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10B8DF65-62A4-40F5-B2E4-E7DEA50141F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プレゼンテーション (5 スライド)</Template>
  <TotalTime>6883</TotalTime>
  <Words>2388</Words>
  <Application>Microsoft Office PowerPoint</Application>
  <PresentationFormat>ワイド画面</PresentationFormat>
  <Paragraphs>307</Paragraphs>
  <Slides>13</Slides>
  <Notes>13</Notes>
  <HiddenSlides>0</HiddenSlides>
  <MMClips>0</MMClips>
  <ScaleCrop>false</ScaleCrop>
  <HeadingPairs>
    <vt:vector size="8" baseType="variant">
      <vt:variant>
        <vt:lpstr>使用されているフォント</vt:lpstr>
      </vt:variant>
      <vt:variant>
        <vt:i4>9</vt:i4>
      </vt:variant>
      <vt:variant>
        <vt:lpstr>テーマ</vt:lpstr>
      </vt:variant>
      <vt:variant>
        <vt:i4>4</vt:i4>
      </vt:variant>
      <vt:variant>
        <vt:lpstr>埋め込まれた OLE サーバー</vt:lpstr>
      </vt:variant>
      <vt:variant>
        <vt:i4>1</vt:i4>
      </vt:variant>
      <vt:variant>
        <vt:lpstr>スライド タイトル</vt:lpstr>
      </vt:variant>
      <vt:variant>
        <vt:i4>13</vt:i4>
      </vt:variant>
    </vt:vector>
  </HeadingPairs>
  <TitlesOfParts>
    <vt:vector size="27" baseType="lpstr">
      <vt:lpstr>HGP創英角ｺﾞｼｯｸUB</vt:lpstr>
      <vt:lpstr>HGS創英角ｺﾞｼｯｸUB</vt:lpstr>
      <vt:lpstr>ＭＳ Ｐゴシック</vt:lpstr>
      <vt:lpstr>メイリオ</vt:lpstr>
      <vt:lpstr>Arial</vt:lpstr>
      <vt:lpstr>Cambria</vt:lpstr>
      <vt:lpstr>Century Gothic</vt:lpstr>
      <vt:lpstr>Times New Roman</vt:lpstr>
      <vt:lpstr>Wingdings</vt:lpstr>
      <vt:lpstr>presentation_level</vt:lpstr>
      <vt:lpstr>1_presentation_level</vt:lpstr>
      <vt:lpstr>3_presentation_level</vt:lpstr>
      <vt:lpstr>6_presentation_level</vt:lpstr>
      <vt:lpstr>MlpDrw</vt:lpstr>
      <vt:lpstr>　Practical cell based analog design methodology　Ⅱ (AnaCell)  </vt:lpstr>
      <vt:lpstr>Difficulty of analog standard cell design </vt:lpstr>
      <vt:lpstr>Concept of AnaCell and the difficulty </vt:lpstr>
      <vt:lpstr>Design methodology using AnaCell</vt:lpstr>
      <vt:lpstr>AnaCell　deign usage</vt:lpstr>
      <vt:lpstr>Concern in DC bias setting and auto selection</vt:lpstr>
      <vt:lpstr>DC bias setting and　Vds tuning 1</vt:lpstr>
      <vt:lpstr>PowerPoint プレゼンテーション</vt:lpstr>
      <vt:lpstr>Design methodology using AnaCell with auto DC bias setting </vt:lpstr>
      <vt:lpstr>2 Experiments in TPSco 65nm PDK </vt:lpstr>
      <vt:lpstr>2 Experiments in TPSco 65nm PDK </vt:lpstr>
      <vt:lpstr>2 Experiments in TPSco 65nm PDK </vt:lpstr>
      <vt:lpstr>Summary</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Automatic process migration for analog circuit design which holds electrical equivalence</dc:title>
  <dc:subject/>
  <dc:creator>三浦 一広</dc:creator>
  <cp:keywords/>
  <dc:description/>
  <cp:lastModifiedBy>轟　祐吉</cp:lastModifiedBy>
  <cp:revision>696</cp:revision>
  <cp:lastPrinted>2019-05-22T10:42:16Z</cp:lastPrinted>
  <dcterms:created xsi:type="dcterms:W3CDTF">2014-12-18T10:02:13Z</dcterms:created>
  <dcterms:modified xsi:type="dcterms:W3CDTF">2019-05-24T06:20:58Z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TC060874521041</vt:lpwstr>
  </property>
</Properties>
</file>